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88" r:id="rId3"/>
    <p:sldId id="284" r:id="rId4"/>
    <p:sldId id="289" r:id="rId5"/>
    <p:sldId id="293" r:id="rId6"/>
    <p:sldId id="290" r:id="rId7"/>
    <p:sldId id="295" r:id="rId8"/>
    <p:sldId id="301" r:id="rId9"/>
    <p:sldId id="298" r:id="rId10"/>
    <p:sldId id="299" r:id="rId11"/>
    <p:sldId id="279" r:id="rId12"/>
    <p:sldId id="302" r:id="rId13"/>
    <p:sldId id="30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63010-B40F-4FC9-B4B4-6E5851BEE3C7}" type="doc">
      <dgm:prSet loTypeId="urn:microsoft.com/office/officeart/2005/8/layout/hierarchy3" loCatId="hierarchy" qsTypeId="urn:microsoft.com/office/officeart/2005/8/quickstyle/simple1#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EAD6C53-FCE2-4C42-B375-E35B90F2F5F7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Очевидна важность ранней профилактической работы с детьми, так как нарушения звуковой культуры речи, возникшие в дошкольном возрасте, в дальнейшем могут повлечь за собой целый ряд вторичных нарушений речи: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F40C49E-2A10-4B9F-81F9-537B44BF755B}" type="parTrans" cxnId="{77204C81-39A0-46ED-ABA7-98E9906E992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A6921A9-76F0-477C-ADB3-13912B07F874}" type="sibTrans" cxnId="{77204C81-39A0-46ED-ABA7-98E9906E992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AA94975-A91E-4C19-A717-FC7FF270B3A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недоразвитие фонематического слуха;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25EFF89C-46B1-4D16-BCF3-61B035B59C9C}" type="parTrans" cxnId="{ABA11926-7F1E-4171-A576-F913DC7B66C8}">
      <dgm:prSet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C84D83E3-9A6A-4677-95C7-2E296E1E1B69}" type="sibTrans" cxnId="{ABA11926-7F1E-4171-A576-F913DC7B66C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7A9BA89-CF5A-4A0C-91F2-411928B5330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задержанное формирование навыков звукового, слогового и буквенного анализа слов;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6E3349CC-A509-427B-A6B3-B23C0D58ADFF}" type="parTrans" cxnId="{4ED4FDF4-E8B6-4A21-9B1A-26556020612E}">
      <dgm:prSet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6EEABCA2-263C-4FE9-824B-F1B520720606}" type="sibTrans" cxnId="{4ED4FDF4-E8B6-4A21-9B1A-26556020612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C70DE7-CD8E-4A3B-8B70-3BC75659E06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latin typeface="Arial" pitchFamily="34" charset="0"/>
              <a:cs typeface="Arial" pitchFamily="34" charset="0"/>
            </a:rPr>
            <a:t>нарушение грамматического строя речи;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53F9AED2-2953-4A31-AAD0-5958F4883D6C}" type="parTrans" cxnId="{3D312702-01D5-4A1A-A01F-FE05CE02E199}">
      <dgm:prSet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ED17DA49-881A-4B88-97DA-0E95ACC2977A}" type="sibTrans" cxnId="{3D312702-01D5-4A1A-A01F-FE05CE02E19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038405E-5897-4BC4-9557-BC400356D1BF}">
      <dgm:prSet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обеднение словаря ребенка;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912C7306-8BE6-4529-8AF2-8F6D651CD743}" type="parTrans" cxnId="{6A19B353-9F6A-4200-B030-5A00363E59EB}">
      <dgm:prSet/>
      <dgm:spPr/>
      <dgm:t>
        <a:bodyPr/>
        <a:lstStyle/>
        <a:p>
          <a:endParaRPr lang="ru-RU"/>
        </a:p>
      </dgm:t>
    </dgm:pt>
    <dgm:pt modelId="{44F8A402-A11F-4E3B-AC2D-72E07912DB42}" type="sibTrans" cxnId="{6A19B353-9F6A-4200-B030-5A00363E59EB}">
      <dgm:prSet/>
      <dgm:spPr/>
      <dgm:t>
        <a:bodyPr/>
        <a:lstStyle/>
        <a:p>
          <a:endParaRPr lang="ru-RU"/>
        </a:p>
      </dgm:t>
    </dgm:pt>
    <dgm:pt modelId="{D2257A8A-8CAC-42EA-A1DC-47D881B30B9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latin typeface="Arial" pitchFamily="34" charset="0"/>
              <a:cs typeface="Arial" pitchFamily="34" charset="0"/>
            </a:rPr>
            <a:t>любое нарушение речи в той или иной степени может отразиться на деятельности и поведении ребенка в целом.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17FC7A88-7130-43B4-A4A1-9666A7D4F35F}" type="parTrans" cxnId="{1ADFD16D-013D-42BD-9C74-A5D5BF377D3D}">
      <dgm:prSet/>
      <dgm:spPr/>
      <dgm:t>
        <a:bodyPr/>
        <a:lstStyle/>
        <a:p>
          <a:endParaRPr lang="ru-RU"/>
        </a:p>
      </dgm:t>
    </dgm:pt>
    <dgm:pt modelId="{69FFAC1D-7477-4FF5-B6E7-7333FF5E177D}" type="sibTrans" cxnId="{1ADFD16D-013D-42BD-9C74-A5D5BF377D3D}">
      <dgm:prSet/>
      <dgm:spPr/>
      <dgm:t>
        <a:bodyPr/>
        <a:lstStyle/>
        <a:p>
          <a:endParaRPr lang="ru-RU"/>
        </a:p>
      </dgm:t>
    </dgm:pt>
    <dgm:pt modelId="{549F2A7E-2872-4747-8117-ABFDCF6CA549}" type="pres">
      <dgm:prSet presAssocID="{34563010-B40F-4FC9-B4B4-6E5851BEE3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0343BD-8112-4D8D-9AC0-551FA3B60242}" type="pres">
      <dgm:prSet presAssocID="{5EAD6C53-FCE2-4C42-B375-E35B90F2F5F7}" presName="root" presStyleCnt="0"/>
      <dgm:spPr/>
      <dgm:t>
        <a:bodyPr/>
        <a:lstStyle/>
        <a:p>
          <a:endParaRPr lang="ru-RU"/>
        </a:p>
      </dgm:t>
    </dgm:pt>
    <dgm:pt modelId="{B7315C0E-70CE-4234-99A5-351D3F927F64}" type="pres">
      <dgm:prSet presAssocID="{5EAD6C53-FCE2-4C42-B375-E35B90F2F5F7}" presName="rootComposite" presStyleCnt="0"/>
      <dgm:spPr/>
      <dgm:t>
        <a:bodyPr/>
        <a:lstStyle/>
        <a:p>
          <a:endParaRPr lang="ru-RU"/>
        </a:p>
      </dgm:t>
    </dgm:pt>
    <dgm:pt modelId="{3ED73DF2-484E-44D2-9CD5-C00217C16C3A}" type="pres">
      <dgm:prSet presAssocID="{5EAD6C53-FCE2-4C42-B375-E35B90F2F5F7}" presName="rootText" presStyleLbl="node1" presStyleIdx="0" presStyleCnt="1" custScaleX="678146" custScaleY="198246" custLinFactNeighborX="-55" custLinFactNeighborY="-62876"/>
      <dgm:spPr/>
      <dgm:t>
        <a:bodyPr/>
        <a:lstStyle/>
        <a:p>
          <a:endParaRPr lang="ru-RU"/>
        </a:p>
      </dgm:t>
    </dgm:pt>
    <dgm:pt modelId="{2C3D45F5-9BE2-4922-8F33-A7B68177A80C}" type="pres">
      <dgm:prSet presAssocID="{5EAD6C53-FCE2-4C42-B375-E35B90F2F5F7}" presName="rootConnector" presStyleLbl="node1" presStyleIdx="0" presStyleCnt="1"/>
      <dgm:spPr/>
      <dgm:t>
        <a:bodyPr/>
        <a:lstStyle/>
        <a:p>
          <a:endParaRPr lang="ru-RU"/>
        </a:p>
      </dgm:t>
    </dgm:pt>
    <dgm:pt modelId="{8CE9550D-7639-4300-9086-1747046FE966}" type="pres">
      <dgm:prSet presAssocID="{5EAD6C53-FCE2-4C42-B375-E35B90F2F5F7}" presName="childShape" presStyleCnt="0"/>
      <dgm:spPr/>
      <dgm:t>
        <a:bodyPr/>
        <a:lstStyle/>
        <a:p>
          <a:endParaRPr lang="ru-RU"/>
        </a:p>
      </dgm:t>
    </dgm:pt>
    <dgm:pt modelId="{E399C37D-B054-4A5C-BE86-F36670A3B11D}" type="pres">
      <dgm:prSet presAssocID="{25EFF89C-46B1-4D16-BCF3-61B035B59C9C}" presName="Name13" presStyleLbl="parChTrans1D2" presStyleIdx="0" presStyleCnt="5"/>
      <dgm:spPr/>
      <dgm:t>
        <a:bodyPr/>
        <a:lstStyle/>
        <a:p>
          <a:endParaRPr lang="ru-RU"/>
        </a:p>
      </dgm:t>
    </dgm:pt>
    <dgm:pt modelId="{D612C64F-4D22-481B-995F-F01A3B09F3FD}" type="pres">
      <dgm:prSet presAssocID="{1AA94975-A91E-4C19-A717-FC7FF270B3A1}" presName="childText" presStyleLbl="bgAcc1" presStyleIdx="0" presStyleCnt="5" custScaleX="450149" custScaleY="111013" custLinFactNeighborX="7207" custLinFactNeighborY="-18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3976C-C296-41DB-B55C-16481C84E1FF}" type="pres">
      <dgm:prSet presAssocID="{6E3349CC-A509-427B-A6B3-B23C0D58ADFF}" presName="Name13" presStyleLbl="parChTrans1D2" presStyleIdx="1" presStyleCnt="5"/>
      <dgm:spPr/>
      <dgm:t>
        <a:bodyPr/>
        <a:lstStyle/>
        <a:p>
          <a:endParaRPr lang="ru-RU"/>
        </a:p>
      </dgm:t>
    </dgm:pt>
    <dgm:pt modelId="{7F1B4477-6D8F-4B39-A8E0-B24C303E4979}" type="pres">
      <dgm:prSet presAssocID="{87A9BA89-CF5A-4A0C-91F2-411928B5330B}" presName="childText" presStyleLbl="bgAcc1" presStyleIdx="1" presStyleCnt="5" custScaleX="548268" custScaleY="127782" custLinFactNeighborX="-1273" custLinFactNeighborY="-18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8EE9E-93DC-4C3F-AFBF-DA0AE1431A05}" type="pres">
      <dgm:prSet presAssocID="{912C7306-8BE6-4529-8AF2-8F6D651CD743}" presName="Name13" presStyleLbl="parChTrans1D2" presStyleIdx="2" presStyleCnt="5"/>
      <dgm:spPr/>
      <dgm:t>
        <a:bodyPr/>
        <a:lstStyle/>
        <a:p>
          <a:endParaRPr lang="ru-RU"/>
        </a:p>
      </dgm:t>
    </dgm:pt>
    <dgm:pt modelId="{08297033-7D78-4898-88F3-1F3E1BB92FC5}" type="pres">
      <dgm:prSet presAssocID="{4038405E-5897-4BC4-9557-BC400356D1BF}" presName="childText" presStyleLbl="bgAcc1" presStyleIdx="2" presStyleCnt="5" custScaleX="552514" custScaleY="67028" custLinFactNeighborX="-13448" custLinFactNeighborY="-15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C5FCF-BBA3-4A46-90E8-747B46708F40}" type="pres">
      <dgm:prSet presAssocID="{53F9AED2-2953-4A31-AAD0-5958F4883D6C}" presName="Name13" presStyleLbl="parChTrans1D2" presStyleIdx="3" presStyleCnt="5"/>
      <dgm:spPr/>
      <dgm:t>
        <a:bodyPr/>
        <a:lstStyle/>
        <a:p>
          <a:endParaRPr lang="ru-RU"/>
        </a:p>
      </dgm:t>
    </dgm:pt>
    <dgm:pt modelId="{83C69F21-AB52-4E53-B0CE-2481F72E639A}" type="pres">
      <dgm:prSet presAssocID="{DCC70DE7-CD8E-4A3B-8B70-3BC75659E061}" presName="childText" presStyleLbl="bgAcc1" presStyleIdx="3" presStyleCnt="5" custScaleX="686608" custScaleY="146617" custLinFactNeighborX="-1273" custLinFactNeighborY="-29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DBD3B-A058-47D6-9307-DFB64BAA563D}" type="pres">
      <dgm:prSet presAssocID="{17FC7A88-7130-43B4-A4A1-9666A7D4F35F}" presName="Name13" presStyleLbl="parChTrans1D2" presStyleIdx="4" presStyleCnt="5"/>
      <dgm:spPr/>
      <dgm:t>
        <a:bodyPr/>
        <a:lstStyle/>
        <a:p>
          <a:endParaRPr lang="ru-RU"/>
        </a:p>
      </dgm:t>
    </dgm:pt>
    <dgm:pt modelId="{2D9D1516-719A-4685-9DE2-8D8621241360}" type="pres">
      <dgm:prSet presAssocID="{D2257A8A-8CAC-42EA-A1DC-47D881B30B99}" presName="childText" presStyleLbl="bgAcc1" presStyleIdx="4" presStyleCnt="5" custScaleX="656314" custScaleY="204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5A02C0-D302-4D80-B9CD-BFA96201967A}" type="presOf" srcId="{5EAD6C53-FCE2-4C42-B375-E35B90F2F5F7}" destId="{3ED73DF2-484E-44D2-9CD5-C00217C16C3A}" srcOrd="0" destOrd="0" presId="urn:microsoft.com/office/officeart/2005/8/layout/hierarchy3"/>
    <dgm:cxn modelId="{EE9879A1-5B34-408C-8035-F10C86A066BB}" type="presOf" srcId="{1AA94975-A91E-4C19-A717-FC7FF270B3A1}" destId="{D612C64F-4D22-481B-995F-F01A3B09F3FD}" srcOrd="0" destOrd="0" presId="urn:microsoft.com/office/officeart/2005/8/layout/hierarchy3"/>
    <dgm:cxn modelId="{3D312702-01D5-4A1A-A01F-FE05CE02E199}" srcId="{5EAD6C53-FCE2-4C42-B375-E35B90F2F5F7}" destId="{DCC70DE7-CD8E-4A3B-8B70-3BC75659E061}" srcOrd="3" destOrd="0" parTransId="{53F9AED2-2953-4A31-AAD0-5958F4883D6C}" sibTransId="{ED17DA49-881A-4B88-97DA-0E95ACC2977A}"/>
    <dgm:cxn modelId="{6A19B353-9F6A-4200-B030-5A00363E59EB}" srcId="{5EAD6C53-FCE2-4C42-B375-E35B90F2F5F7}" destId="{4038405E-5897-4BC4-9557-BC400356D1BF}" srcOrd="2" destOrd="0" parTransId="{912C7306-8BE6-4529-8AF2-8F6D651CD743}" sibTransId="{44F8A402-A11F-4E3B-AC2D-72E07912DB42}"/>
    <dgm:cxn modelId="{3E1F0EAA-95EA-45AC-A611-6A1AEDD11E9E}" type="presOf" srcId="{D2257A8A-8CAC-42EA-A1DC-47D881B30B99}" destId="{2D9D1516-719A-4685-9DE2-8D8621241360}" srcOrd="0" destOrd="0" presId="urn:microsoft.com/office/officeart/2005/8/layout/hierarchy3"/>
    <dgm:cxn modelId="{ABA11926-7F1E-4171-A576-F913DC7B66C8}" srcId="{5EAD6C53-FCE2-4C42-B375-E35B90F2F5F7}" destId="{1AA94975-A91E-4C19-A717-FC7FF270B3A1}" srcOrd="0" destOrd="0" parTransId="{25EFF89C-46B1-4D16-BCF3-61B035B59C9C}" sibTransId="{C84D83E3-9A6A-4677-95C7-2E296E1E1B69}"/>
    <dgm:cxn modelId="{CFDDFF14-BB2B-4598-87E3-27BE4ED60074}" type="presOf" srcId="{53F9AED2-2953-4A31-AAD0-5958F4883D6C}" destId="{D9DC5FCF-BBA3-4A46-90E8-747B46708F40}" srcOrd="0" destOrd="0" presId="urn:microsoft.com/office/officeart/2005/8/layout/hierarchy3"/>
    <dgm:cxn modelId="{FA997E62-E717-41F6-B748-E655B0B3CC1D}" type="presOf" srcId="{6E3349CC-A509-427B-A6B3-B23C0D58ADFF}" destId="{9D63976C-C296-41DB-B55C-16481C84E1FF}" srcOrd="0" destOrd="0" presId="urn:microsoft.com/office/officeart/2005/8/layout/hierarchy3"/>
    <dgm:cxn modelId="{77204C81-39A0-46ED-ABA7-98E9906E9927}" srcId="{34563010-B40F-4FC9-B4B4-6E5851BEE3C7}" destId="{5EAD6C53-FCE2-4C42-B375-E35B90F2F5F7}" srcOrd="0" destOrd="0" parTransId="{AF40C49E-2A10-4B9F-81F9-537B44BF755B}" sibTransId="{1A6921A9-76F0-477C-ADB3-13912B07F874}"/>
    <dgm:cxn modelId="{1CEFBAA3-FFD3-48B6-AC2E-099133FE434D}" type="presOf" srcId="{4038405E-5897-4BC4-9557-BC400356D1BF}" destId="{08297033-7D78-4898-88F3-1F3E1BB92FC5}" srcOrd="0" destOrd="0" presId="urn:microsoft.com/office/officeart/2005/8/layout/hierarchy3"/>
    <dgm:cxn modelId="{BE7C3199-683F-4225-96E8-3C5163D882C7}" type="presOf" srcId="{34563010-B40F-4FC9-B4B4-6E5851BEE3C7}" destId="{549F2A7E-2872-4747-8117-ABFDCF6CA549}" srcOrd="0" destOrd="0" presId="urn:microsoft.com/office/officeart/2005/8/layout/hierarchy3"/>
    <dgm:cxn modelId="{D9BB0FAB-EBF9-4945-B92F-2C03F2C066A4}" type="presOf" srcId="{87A9BA89-CF5A-4A0C-91F2-411928B5330B}" destId="{7F1B4477-6D8F-4B39-A8E0-B24C303E4979}" srcOrd="0" destOrd="0" presId="urn:microsoft.com/office/officeart/2005/8/layout/hierarchy3"/>
    <dgm:cxn modelId="{55E8247F-C977-4314-8078-DC13EC3AE905}" type="presOf" srcId="{5EAD6C53-FCE2-4C42-B375-E35B90F2F5F7}" destId="{2C3D45F5-9BE2-4922-8F33-A7B68177A80C}" srcOrd="1" destOrd="0" presId="urn:microsoft.com/office/officeart/2005/8/layout/hierarchy3"/>
    <dgm:cxn modelId="{885ADEBA-B2F1-40C0-802F-92363784816F}" type="presOf" srcId="{912C7306-8BE6-4529-8AF2-8F6D651CD743}" destId="{FBF8EE9E-93DC-4C3F-AFBF-DA0AE1431A05}" srcOrd="0" destOrd="0" presId="urn:microsoft.com/office/officeart/2005/8/layout/hierarchy3"/>
    <dgm:cxn modelId="{1ADFD16D-013D-42BD-9C74-A5D5BF377D3D}" srcId="{5EAD6C53-FCE2-4C42-B375-E35B90F2F5F7}" destId="{D2257A8A-8CAC-42EA-A1DC-47D881B30B99}" srcOrd="4" destOrd="0" parTransId="{17FC7A88-7130-43B4-A4A1-9666A7D4F35F}" sibTransId="{69FFAC1D-7477-4FF5-B6E7-7333FF5E177D}"/>
    <dgm:cxn modelId="{4ED4FDF4-E8B6-4A21-9B1A-26556020612E}" srcId="{5EAD6C53-FCE2-4C42-B375-E35B90F2F5F7}" destId="{87A9BA89-CF5A-4A0C-91F2-411928B5330B}" srcOrd="1" destOrd="0" parTransId="{6E3349CC-A509-427B-A6B3-B23C0D58ADFF}" sibTransId="{6EEABCA2-263C-4FE9-824B-F1B520720606}"/>
    <dgm:cxn modelId="{4322B53D-78A7-43D5-95A7-844288D514BD}" type="presOf" srcId="{DCC70DE7-CD8E-4A3B-8B70-3BC75659E061}" destId="{83C69F21-AB52-4E53-B0CE-2481F72E639A}" srcOrd="0" destOrd="0" presId="urn:microsoft.com/office/officeart/2005/8/layout/hierarchy3"/>
    <dgm:cxn modelId="{E48170FE-D58F-42BB-AE0B-01EA2872832B}" type="presOf" srcId="{25EFF89C-46B1-4D16-BCF3-61B035B59C9C}" destId="{E399C37D-B054-4A5C-BE86-F36670A3B11D}" srcOrd="0" destOrd="0" presId="urn:microsoft.com/office/officeart/2005/8/layout/hierarchy3"/>
    <dgm:cxn modelId="{F5CE36DA-5A75-4CEB-A336-B7488985D6F6}" type="presOf" srcId="{17FC7A88-7130-43B4-A4A1-9666A7D4F35F}" destId="{6A7DBD3B-A058-47D6-9307-DFB64BAA563D}" srcOrd="0" destOrd="0" presId="urn:microsoft.com/office/officeart/2005/8/layout/hierarchy3"/>
    <dgm:cxn modelId="{3A887B82-AC33-41AE-BD17-070426C0BA7B}" type="presParOf" srcId="{549F2A7E-2872-4747-8117-ABFDCF6CA549}" destId="{810343BD-8112-4D8D-9AC0-551FA3B60242}" srcOrd="0" destOrd="0" presId="urn:microsoft.com/office/officeart/2005/8/layout/hierarchy3"/>
    <dgm:cxn modelId="{B464A247-95AE-4BAA-A75C-C8289ED516B5}" type="presParOf" srcId="{810343BD-8112-4D8D-9AC0-551FA3B60242}" destId="{B7315C0E-70CE-4234-99A5-351D3F927F64}" srcOrd="0" destOrd="0" presId="urn:microsoft.com/office/officeart/2005/8/layout/hierarchy3"/>
    <dgm:cxn modelId="{ED36B261-4AB2-494D-8E33-090F07AB3B64}" type="presParOf" srcId="{B7315C0E-70CE-4234-99A5-351D3F927F64}" destId="{3ED73DF2-484E-44D2-9CD5-C00217C16C3A}" srcOrd="0" destOrd="0" presId="urn:microsoft.com/office/officeart/2005/8/layout/hierarchy3"/>
    <dgm:cxn modelId="{A9367A87-0449-4195-B85C-7F4AFE0C8B24}" type="presParOf" srcId="{B7315C0E-70CE-4234-99A5-351D3F927F64}" destId="{2C3D45F5-9BE2-4922-8F33-A7B68177A80C}" srcOrd="1" destOrd="0" presId="urn:microsoft.com/office/officeart/2005/8/layout/hierarchy3"/>
    <dgm:cxn modelId="{10890C70-0C39-4322-AAC4-E11D90C89EFC}" type="presParOf" srcId="{810343BD-8112-4D8D-9AC0-551FA3B60242}" destId="{8CE9550D-7639-4300-9086-1747046FE966}" srcOrd="1" destOrd="0" presId="urn:microsoft.com/office/officeart/2005/8/layout/hierarchy3"/>
    <dgm:cxn modelId="{236589A4-C5A6-4BC4-BC6D-2ADF51B83BFE}" type="presParOf" srcId="{8CE9550D-7639-4300-9086-1747046FE966}" destId="{E399C37D-B054-4A5C-BE86-F36670A3B11D}" srcOrd="0" destOrd="0" presId="urn:microsoft.com/office/officeart/2005/8/layout/hierarchy3"/>
    <dgm:cxn modelId="{ECC1EF2D-04B1-4383-8AAE-0393F4C0C665}" type="presParOf" srcId="{8CE9550D-7639-4300-9086-1747046FE966}" destId="{D612C64F-4D22-481B-995F-F01A3B09F3FD}" srcOrd="1" destOrd="0" presId="urn:microsoft.com/office/officeart/2005/8/layout/hierarchy3"/>
    <dgm:cxn modelId="{B3E620FA-9E7F-477A-B216-3E5402E626A6}" type="presParOf" srcId="{8CE9550D-7639-4300-9086-1747046FE966}" destId="{9D63976C-C296-41DB-B55C-16481C84E1FF}" srcOrd="2" destOrd="0" presId="urn:microsoft.com/office/officeart/2005/8/layout/hierarchy3"/>
    <dgm:cxn modelId="{11A6DADC-CF8C-42F4-B78F-AF9AD1552B27}" type="presParOf" srcId="{8CE9550D-7639-4300-9086-1747046FE966}" destId="{7F1B4477-6D8F-4B39-A8E0-B24C303E4979}" srcOrd="3" destOrd="0" presId="urn:microsoft.com/office/officeart/2005/8/layout/hierarchy3"/>
    <dgm:cxn modelId="{E0E5419F-6B8F-43AD-84FB-4653D0AF9DD4}" type="presParOf" srcId="{8CE9550D-7639-4300-9086-1747046FE966}" destId="{FBF8EE9E-93DC-4C3F-AFBF-DA0AE1431A05}" srcOrd="4" destOrd="0" presId="urn:microsoft.com/office/officeart/2005/8/layout/hierarchy3"/>
    <dgm:cxn modelId="{97A8117D-4685-4B53-9A9A-819F835EAE22}" type="presParOf" srcId="{8CE9550D-7639-4300-9086-1747046FE966}" destId="{08297033-7D78-4898-88F3-1F3E1BB92FC5}" srcOrd="5" destOrd="0" presId="urn:microsoft.com/office/officeart/2005/8/layout/hierarchy3"/>
    <dgm:cxn modelId="{5802B6DD-F06C-4E5D-8F1B-95F138C53C88}" type="presParOf" srcId="{8CE9550D-7639-4300-9086-1747046FE966}" destId="{D9DC5FCF-BBA3-4A46-90E8-747B46708F40}" srcOrd="6" destOrd="0" presId="urn:microsoft.com/office/officeart/2005/8/layout/hierarchy3"/>
    <dgm:cxn modelId="{15F863CD-096F-44A3-9A07-A899D9A2E9B5}" type="presParOf" srcId="{8CE9550D-7639-4300-9086-1747046FE966}" destId="{83C69F21-AB52-4E53-B0CE-2481F72E639A}" srcOrd="7" destOrd="0" presId="urn:microsoft.com/office/officeart/2005/8/layout/hierarchy3"/>
    <dgm:cxn modelId="{2E527F2B-3FFE-47C4-8A0B-80EC0F3B3BA3}" type="presParOf" srcId="{8CE9550D-7639-4300-9086-1747046FE966}" destId="{6A7DBD3B-A058-47D6-9307-DFB64BAA563D}" srcOrd="8" destOrd="0" presId="urn:microsoft.com/office/officeart/2005/8/layout/hierarchy3"/>
    <dgm:cxn modelId="{AD9348BE-8C2B-4BC5-BB86-8AA1885E4699}" type="presParOf" srcId="{8CE9550D-7639-4300-9086-1747046FE966}" destId="{2D9D1516-719A-4685-9DE2-8D8621241360}" srcOrd="9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C2F41-2571-4387-BDE3-576CEE7D040B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0A24D2B-F1F0-4015-87BD-C9FBB4AD0D0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A033D12-DC36-4481-88B3-9291BD1FB5F0}" type="parTrans" cxnId="{FCD1A0AF-AF3D-499A-B150-D0E2305DBD45}">
      <dgm:prSet/>
      <dgm:spPr/>
      <dgm:t>
        <a:bodyPr/>
        <a:lstStyle/>
        <a:p>
          <a:endParaRPr lang="ru-RU"/>
        </a:p>
      </dgm:t>
    </dgm:pt>
    <dgm:pt modelId="{8E26899C-7ACE-47F2-AA6C-E47FE3F5770C}" type="sibTrans" cxnId="{FCD1A0AF-AF3D-499A-B150-D0E2305DBD45}">
      <dgm:prSet/>
      <dgm:spPr/>
      <dgm:t>
        <a:bodyPr/>
        <a:lstStyle/>
        <a:p>
          <a:endParaRPr lang="ru-RU"/>
        </a:p>
      </dgm:t>
    </dgm:pt>
    <dgm:pt modelId="{DDB9F8EB-0B2B-4B9A-A461-56CAE69F12F8}">
      <dgm:prSet phldrT="[Текст]"/>
      <dgm:spPr/>
      <dgm:t>
        <a:bodyPr/>
        <a:lstStyle/>
        <a:p>
          <a:r>
            <a:rPr lang="ru-RU" dirty="0" smtClean="0"/>
            <a:t>5 </a:t>
          </a:r>
          <a:endParaRPr lang="ru-RU" dirty="0"/>
        </a:p>
      </dgm:t>
    </dgm:pt>
    <dgm:pt modelId="{4DF3577B-E863-4A7C-A4F8-91248D82DD37}" type="sibTrans" cxnId="{1A367925-7075-48B1-8A7D-7917C63C2CDB}">
      <dgm:prSet/>
      <dgm:spPr/>
      <dgm:t>
        <a:bodyPr/>
        <a:lstStyle/>
        <a:p>
          <a:endParaRPr lang="ru-RU"/>
        </a:p>
      </dgm:t>
    </dgm:pt>
    <dgm:pt modelId="{F3E8BDBE-9A34-4C8F-A405-DA6818C6345B}" type="parTrans" cxnId="{1A367925-7075-48B1-8A7D-7917C63C2CDB}">
      <dgm:prSet/>
      <dgm:spPr/>
      <dgm:t>
        <a:bodyPr/>
        <a:lstStyle/>
        <a:p>
          <a:endParaRPr lang="ru-RU"/>
        </a:p>
      </dgm:t>
    </dgm:pt>
    <dgm:pt modelId="{651C76F1-8583-4302-A946-71921A0D6FC8}">
      <dgm:prSet custT="1"/>
      <dgm:spPr/>
      <dgm:t>
        <a:bodyPr/>
        <a:lstStyle/>
        <a:p>
          <a:pPr algn="just"/>
          <a:r>
            <a:rPr lang="ru-RU" sz="2000" b="1" dirty="0" smtClean="0">
              <a:latin typeface="Arial" pitchFamily="34" charset="0"/>
              <a:cs typeface="Arial" pitchFamily="34" charset="0"/>
            </a:rPr>
            <a:t>ребенок зачисляется в старшую комбинированную группу;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E0743A-C2F0-4813-A969-17018622D179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31432D73-FAB4-4557-BFEC-3F946D0E4B69}" type="sibTrans" cxnId="{A571FA54-9A98-4F6C-A554-F88AB532CFA8}">
      <dgm:prSet/>
      <dgm:spPr/>
      <dgm:t>
        <a:bodyPr/>
        <a:lstStyle/>
        <a:p>
          <a:endParaRPr lang="ru-RU"/>
        </a:p>
      </dgm:t>
    </dgm:pt>
    <dgm:pt modelId="{875762CC-1A6E-4105-830B-71E4AD1C6A9D}" type="parTrans" cxnId="{A571FA54-9A98-4F6C-A554-F88AB532CFA8}">
      <dgm:prSet/>
      <dgm:spPr/>
      <dgm:t>
        <a:bodyPr/>
        <a:lstStyle/>
        <a:p>
          <a:endParaRPr lang="ru-RU"/>
        </a:p>
      </dgm:t>
    </dgm:pt>
    <dgm:pt modelId="{EF44EC2D-4147-4A35-B3CD-530F4F363DF8}" type="sibTrans" cxnId="{D5BF6F4D-5672-433A-BE19-DF39D43D0B5F}">
      <dgm:prSet/>
      <dgm:spPr/>
      <dgm:t>
        <a:bodyPr/>
        <a:lstStyle/>
        <a:p>
          <a:endParaRPr lang="ru-RU"/>
        </a:p>
      </dgm:t>
    </dgm:pt>
    <dgm:pt modelId="{ABAC199A-D253-4AA9-B019-44CAD01E9281}" type="parTrans" cxnId="{D5BF6F4D-5672-433A-BE19-DF39D43D0B5F}">
      <dgm:prSet/>
      <dgm:spPr/>
      <dgm:t>
        <a:bodyPr/>
        <a:lstStyle/>
        <a:p>
          <a:endParaRPr lang="ru-RU"/>
        </a:p>
      </dgm:t>
    </dgm:pt>
    <dgm:pt modelId="{06A9D200-0882-4E31-9E82-FB5BC2EC9316}">
      <dgm:prSet custT="1"/>
      <dgm:spPr/>
      <dgm:t>
        <a:bodyPr/>
        <a:lstStyle/>
        <a:p>
          <a:pPr algn="just"/>
          <a:r>
            <a:rPr lang="ru-RU" sz="2000" b="1" dirty="0" smtClean="0">
              <a:latin typeface="Arial" pitchFamily="34" charset="0"/>
              <a:cs typeface="Arial" pitchFamily="34" charset="0"/>
            </a:rPr>
            <a:t>по результатам комплексного обследования ребенку присваивается статус ребенка с ограниченными возможностями здоровья;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185AF-E17E-432B-AB0E-A3A57968F1C6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2EF217D9-210C-4B59-B2AA-71A45DE69444}" type="sibTrans" cxnId="{B8E8C65F-5570-40F1-AF38-5A4CE56BE308}">
      <dgm:prSet/>
      <dgm:spPr/>
      <dgm:t>
        <a:bodyPr/>
        <a:lstStyle/>
        <a:p>
          <a:endParaRPr lang="ru-RU"/>
        </a:p>
      </dgm:t>
    </dgm:pt>
    <dgm:pt modelId="{9FA87E36-94BF-4A63-A995-E8A03A837B24}" type="parTrans" cxnId="{B8E8C65F-5570-40F1-AF38-5A4CE56BE308}">
      <dgm:prSet/>
      <dgm:spPr/>
      <dgm:t>
        <a:bodyPr/>
        <a:lstStyle/>
        <a:p>
          <a:endParaRPr lang="ru-RU"/>
        </a:p>
      </dgm:t>
    </dgm:pt>
    <dgm:pt modelId="{FF5BF05B-4FE8-42E6-B164-22D0BABAA5D9}" type="sibTrans" cxnId="{5491E006-08A6-4F66-849B-F48C8DFDEBB5}">
      <dgm:prSet/>
      <dgm:spPr/>
      <dgm:t>
        <a:bodyPr/>
        <a:lstStyle/>
        <a:p>
          <a:endParaRPr lang="ru-RU"/>
        </a:p>
      </dgm:t>
    </dgm:pt>
    <dgm:pt modelId="{9796FE27-0549-425B-892C-3F991E8C92ED}" type="parTrans" cxnId="{5491E006-08A6-4F66-849B-F48C8DFDEBB5}">
      <dgm:prSet/>
      <dgm:spPr/>
      <dgm:t>
        <a:bodyPr/>
        <a:lstStyle/>
        <a:p>
          <a:endParaRPr lang="ru-RU"/>
        </a:p>
      </dgm:t>
    </dgm:pt>
    <dgm:pt modelId="{81E72A36-FB61-45BF-BBCC-0CDBBCCE8CF9}">
      <dgm:prSet phldrT="[Текст]" custT="1"/>
      <dgm:spPr/>
      <dgm:t>
        <a:bodyPr/>
        <a:lstStyle/>
        <a:p>
          <a:pPr algn="just"/>
          <a:r>
            <a:rPr lang="ru-RU" sz="2000" b="1" dirty="0" smtClean="0">
              <a:latin typeface="Arial" pitchFamily="34" charset="0"/>
              <a:cs typeface="Arial" pitchFamily="34" charset="0"/>
            </a:rPr>
            <a:t>если у ребенка выявляется ТНР – направление на консультацию к детскому неврологу, другим специалистам, направление на ТПМПК;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DD6CAE-81A4-468C-9073-86EF71783AB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10582CC-4504-41FA-814A-CCC8AE7F0632}" type="sibTrans" cxnId="{019F7124-D3A3-4C05-82C1-BA087AA26E3E}">
      <dgm:prSet/>
      <dgm:spPr/>
      <dgm:t>
        <a:bodyPr/>
        <a:lstStyle/>
        <a:p>
          <a:endParaRPr lang="ru-RU"/>
        </a:p>
      </dgm:t>
    </dgm:pt>
    <dgm:pt modelId="{3987C5C9-D3C4-4AC8-B7F1-5C77CF283228}" type="parTrans" cxnId="{019F7124-D3A3-4C05-82C1-BA087AA26E3E}">
      <dgm:prSet/>
      <dgm:spPr/>
      <dgm:t>
        <a:bodyPr/>
        <a:lstStyle/>
        <a:p>
          <a:endParaRPr lang="ru-RU"/>
        </a:p>
      </dgm:t>
    </dgm:pt>
    <dgm:pt modelId="{724B3E1B-ACF7-420E-99FE-8104BFC40A70}" type="sibTrans" cxnId="{083DE28D-A27D-4252-862D-8B51D900E377}">
      <dgm:prSet/>
      <dgm:spPr/>
      <dgm:t>
        <a:bodyPr/>
        <a:lstStyle/>
        <a:p>
          <a:endParaRPr lang="ru-RU"/>
        </a:p>
      </dgm:t>
    </dgm:pt>
    <dgm:pt modelId="{39082E0E-0D73-464A-A56A-FFCA0B8A27ED}" type="parTrans" cxnId="{083DE28D-A27D-4252-862D-8B51D900E377}">
      <dgm:prSet/>
      <dgm:spPr/>
      <dgm:t>
        <a:bodyPr/>
        <a:lstStyle/>
        <a:p>
          <a:endParaRPr lang="ru-RU"/>
        </a:p>
      </dgm:t>
    </dgm:pt>
    <dgm:pt modelId="{A9C261B0-44FB-4647-85B9-9B5B8963D3CE}">
      <dgm:prSet phldrT="[Текст]" custT="1"/>
      <dgm:spPr/>
      <dgm:t>
        <a:bodyPr/>
        <a:lstStyle/>
        <a:p>
          <a:pPr algn="just"/>
          <a:r>
            <a:rPr lang="ru-RU" sz="2000" b="1" dirty="0" smtClean="0">
              <a:latin typeface="Arial" pitchFamily="34" charset="0"/>
              <a:cs typeface="Arial" pitchFamily="34" charset="0"/>
            </a:rPr>
            <a:t>Первичное обследование детей в рамках образовательного процесса и обследование речи детей по запросу родителей ;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35B7CB-581A-4D76-8E2C-9C03929B76CC}" type="sibTrans" cxnId="{6F3B762F-A926-4A37-B005-8964B213C0E4}">
      <dgm:prSet/>
      <dgm:spPr/>
      <dgm:t>
        <a:bodyPr/>
        <a:lstStyle/>
        <a:p>
          <a:endParaRPr lang="ru-RU"/>
        </a:p>
      </dgm:t>
    </dgm:pt>
    <dgm:pt modelId="{8F7E5906-39D3-4DCA-AB99-93EAC00CCE9B}" type="parTrans" cxnId="{6F3B762F-A926-4A37-B005-8964B213C0E4}">
      <dgm:prSet/>
      <dgm:spPr/>
      <dgm:t>
        <a:bodyPr/>
        <a:lstStyle/>
        <a:p>
          <a:endParaRPr lang="ru-RU"/>
        </a:p>
      </dgm:t>
    </dgm:pt>
    <dgm:pt modelId="{E7C7722F-5390-405F-9165-BA4722FAB539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6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75C9C-490B-41A5-BAB5-F61E724275FA}" type="parTrans" cxnId="{4D42DF4A-0199-4D79-ABCA-C860FE34BDCF}">
      <dgm:prSet/>
      <dgm:spPr/>
      <dgm:t>
        <a:bodyPr/>
        <a:lstStyle/>
        <a:p>
          <a:endParaRPr lang="ru-RU"/>
        </a:p>
      </dgm:t>
    </dgm:pt>
    <dgm:pt modelId="{518A3CAC-96D0-43C6-9FAF-8E0E529BF295}" type="sibTrans" cxnId="{4D42DF4A-0199-4D79-ABCA-C860FE34BDCF}">
      <dgm:prSet/>
      <dgm:spPr/>
      <dgm:t>
        <a:bodyPr/>
        <a:lstStyle/>
        <a:p>
          <a:endParaRPr lang="ru-RU"/>
        </a:p>
      </dgm:t>
    </dgm:pt>
    <dgm:pt modelId="{AFFD258E-7BEA-4703-98E5-241CA7687FAD}">
      <dgm:prSet phldrT="[Текст]" custT="1"/>
      <dgm:spPr/>
      <dgm:t>
        <a:bodyPr/>
        <a:lstStyle/>
        <a:p>
          <a:pPr algn="l"/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5057CE-B4D5-4C3E-A387-4915AD5D51DE}" type="parTrans" cxnId="{C88450B6-9F14-4588-AE7E-ED14CF4D7868}">
      <dgm:prSet/>
      <dgm:spPr/>
      <dgm:t>
        <a:bodyPr/>
        <a:lstStyle/>
        <a:p>
          <a:endParaRPr lang="ru-RU"/>
        </a:p>
      </dgm:t>
    </dgm:pt>
    <dgm:pt modelId="{5E5203B5-4946-4894-9ABB-C5062B3F9C2F}" type="sibTrans" cxnId="{C88450B6-9F14-4588-AE7E-ED14CF4D7868}">
      <dgm:prSet/>
      <dgm:spPr/>
      <dgm:t>
        <a:bodyPr/>
        <a:lstStyle/>
        <a:p>
          <a:endParaRPr lang="ru-RU"/>
        </a:p>
      </dgm:t>
    </dgm:pt>
    <dgm:pt modelId="{0F284BED-B94B-4F1C-8449-59647C667777}">
      <dgm:prSet phldrT="[Текст]" custT="1"/>
      <dgm:spPr/>
      <dgm:t>
        <a:bodyPr/>
        <a:lstStyle/>
        <a:p>
          <a:pPr algn="l"/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4CA926-D818-4FB0-8CFD-922736398B95}" type="parTrans" cxnId="{CE92A457-2FC4-431D-BB36-CB37994F39C6}">
      <dgm:prSet/>
      <dgm:spPr/>
      <dgm:t>
        <a:bodyPr/>
        <a:lstStyle/>
        <a:p>
          <a:endParaRPr lang="ru-RU"/>
        </a:p>
      </dgm:t>
    </dgm:pt>
    <dgm:pt modelId="{66687B1C-8D3A-4278-A71B-168636325719}" type="sibTrans" cxnId="{CE92A457-2FC4-431D-BB36-CB37994F39C6}">
      <dgm:prSet/>
      <dgm:spPr/>
      <dgm:t>
        <a:bodyPr/>
        <a:lstStyle/>
        <a:p>
          <a:endParaRPr lang="ru-RU"/>
        </a:p>
      </dgm:t>
    </dgm:pt>
    <dgm:pt modelId="{6C6F2560-9A4D-4A98-B9D9-0340389F5135}">
      <dgm:prSet custT="1"/>
      <dgm:spPr/>
      <dgm:t>
        <a:bodyPr/>
        <a:lstStyle/>
        <a:p>
          <a:pPr algn="just"/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 остальными детьми с нарушениями речи учитель-логопед занимается консультативно в рамках кружковой работы, проектной деятельности.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21B1CD-F79A-4AB7-AA29-B229B38446E5}" type="parTrans" cxnId="{AAADF4F8-9A3A-4444-8D23-436274F97A21}">
      <dgm:prSet/>
      <dgm:spPr/>
      <dgm:t>
        <a:bodyPr/>
        <a:lstStyle/>
        <a:p>
          <a:endParaRPr lang="ru-RU"/>
        </a:p>
      </dgm:t>
    </dgm:pt>
    <dgm:pt modelId="{15BD6606-8FC8-4E08-BD45-29077966C5C8}" type="sibTrans" cxnId="{AAADF4F8-9A3A-4444-8D23-436274F97A21}">
      <dgm:prSet/>
      <dgm:spPr/>
      <dgm:t>
        <a:bodyPr/>
        <a:lstStyle/>
        <a:p>
          <a:endParaRPr lang="ru-RU"/>
        </a:p>
      </dgm:t>
    </dgm:pt>
    <dgm:pt modelId="{57EB4C5B-613A-4377-A4D2-F8263FC2CF36}">
      <dgm:prSet phldrT="[Текст]" custT="1"/>
      <dgm:spPr/>
      <dgm:t>
        <a:bodyPr/>
        <a:lstStyle/>
        <a:p>
          <a:pPr algn="just"/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 ребенком два года занимается учитель-логопед, педагог-психолог, воспитатели, музыкальный руководитель, инструктор по физической культуре в соответствии с рекомендациями ПМПК ;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66640-341D-4495-BE86-515398DCE27C}" type="sibTrans" cxnId="{0DB08A5D-1A5A-4F95-861D-20CEB99ED4A5}">
      <dgm:prSet/>
      <dgm:spPr/>
      <dgm:t>
        <a:bodyPr/>
        <a:lstStyle/>
        <a:p>
          <a:endParaRPr lang="ru-RU"/>
        </a:p>
      </dgm:t>
    </dgm:pt>
    <dgm:pt modelId="{1FA0ED4B-252C-4D7A-8C85-8DC5CDEDD231}" type="parTrans" cxnId="{0DB08A5D-1A5A-4F95-861D-20CEB99ED4A5}">
      <dgm:prSet/>
      <dgm:spPr/>
      <dgm:t>
        <a:bodyPr/>
        <a:lstStyle/>
        <a:p>
          <a:endParaRPr lang="ru-RU"/>
        </a:p>
      </dgm:t>
    </dgm:pt>
    <dgm:pt modelId="{46B83116-ECEE-4D52-97E0-6ACD992BB50F}" type="pres">
      <dgm:prSet presAssocID="{27BC2F41-2571-4387-BDE3-576CEE7D040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377700-1599-4C0E-B597-0056688795D5}" type="pres">
      <dgm:prSet presAssocID="{30A24D2B-F1F0-4015-87BD-C9FBB4AD0D07}" presName="composite" presStyleCnt="0"/>
      <dgm:spPr/>
      <dgm:t>
        <a:bodyPr/>
        <a:lstStyle/>
        <a:p>
          <a:endParaRPr lang="ru-RU"/>
        </a:p>
      </dgm:t>
    </dgm:pt>
    <dgm:pt modelId="{079FF023-B1D3-427C-81D6-861B99719798}" type="pres">
      <dgm:prSet presAssocID="{30A24D2B-F1F0-4015-87BD-C9FBB4AD0D07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762C2-C4B2-4C1F-8186-E565B4F34970}" type="pres">
      <dgm:prSet presAssocID="{30A24D2B-F1F0-4015-87BD-C9FBB4AD0D07}" presName="descendantText" presStyleLbl="alignAcc1" presStyleIdx="0" presStyleCnt="6" custScaleY="143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DDADD-1532-4A9C-9A7D-14EDB3D832A3}" type="pres">
      <dgm:prSet presAssocID="{8E26899C-7ACE-47F2-AA6C-E47FE3F5770C}" presName="sp" presStyleCnt="0"/>
      <dgm:spPr/>
      <dgm:t>
        <a:bodyPr/>
        <a:lstStyle/>
        <a:p>
          <a:endParaRPr lang="ru-RU"/>
        </a:p>
      </dgm:t>
    </dgm:pt>
    <dgm:pt modelId="{84BF98DA-DB05-4392-BEBC-891E682B09F1}" type="pres">
      <dgm:prSet presAssocID="{54DD6CAE-81A4-468C-9073-86EF71783ABB}" presName="composite" presStyleCnt="0"/>
      <dgm:spPr/>
      <dgm:t>
        <a:bodyPr/>
        <a:lstStyle/>
        <a:p>
          <a:endParaRPr lang="ru-RU"/>
        </a:p>
      </dgm:t>
    </dgm:pt>
    <dgm:pt modelId="{03204544-B160-4FE2-8936-472C7603AB7F}" type="pres">
      <dgm:prSet presAssocID="{54DD6CAE-81A4-468C-9073-86EF71783ABB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63AB0-FA39-4BDB-AD0B-18F4767077E0}" type="pres">
      <dgm:prSet presAssocID="{54DD6CAE-81A4-468C-9073-86EF71783ABB}" presName="descendantText" presStyleLbl="alignAcc1" presStyleIdx="1" presStyleCnt="6" custScaleX="99902" custScaleY="179077" custLinFactNeighborX="-410" custLinFactNeighborY="1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8FD0F-5A9B-4975-AC80-C64B3138328D}" type="pres">
      <dgm:prSet presAssocID="{B10582CC-4504-41FA-814A-CCC8AE7F0632}" presName="sp" presStyleCnt="0"/>
      <dgm:spPr/>
      <dgm:t>
        <a:bodyPr/>
        <a:lstStyle/>
        <a:p>
          <a:endParaRPr lang="ru-RU"/>
        </a:p>
      </dgm:t>
    </dgm:pt>
    <dgm:pt modelId="{E12E2997-ADCD-4958-8AE3-66F3A16FA9D3}" type="pres">
      <dgm:prSet presAssocID="{AF6185AF-E17E-432B-AB0E-A3A57968F1C6}" presName="composite" presStyleCnt="0"/>
      <dgm:spPr/>
      <dgm:t>
        <a:bodyPr/>
        <a:lstStyle/>
        <a:p>
          <a:endParaRPr lang="ru-RU"/>
        </a:p>
      </dgm:t>
    </dgm:pt>
    <dgm:pt modelId="{106F2C54-4A4C-4A16-986C-D4061914F242}" type="pres">
      <dgm:prSet presAssocID="{AF6185AF-E17E-432B-AB0E-A3A57968F1C6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56F49-9959-42C5-893E-D97A2832E205}" type="pres">
      <dgm:prSet presAssocID="{AF6185AF-E17E-432B-AB0E-A3A57968F1C6}" presName="descendantText" presStyleLbl="alignAcc1" presStyleIdx="2" presStyleCnt="6" custScaleY="152639" custLinFactNeighborX="176" custLinFactNeighborY="-3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3BFB0-15D7-40E9-B4CC-3F4C8B97637F}" type="pres">
      <dgm:prSet presAssocID="{2EF217D9-210C-4B59-B2AA-71A45DE69444}" presName="sp" presStyleCnt="0"/>
      <dgm:spPr/>
      <dgm:t>
        <a:bodyPr/>
        <a:lstStyle/>
        <a:p>
          <a:endParaRPr lang="ru-RU"/>
        </a:p>
      </dgm:t>
    </dgm:pt>
    <dgm:pt modelId="{17E2A54C-8DBF-44B3-B027-2C0D6429F953}" type="pres">
      <dgm:prSet presAssocID="{15E0743A-C2F0-4813-A969-17018622D179}" presName="composite" presStyleCnt="0"/>
      <dgm:spPr/>
      <dgm:t>
        <a:bodyPr/>
        <a:lstStyle/>
        <a:p>
          <a:endParaRPr lang="ru-RU"/>
        </a:p>
      </dgm:t>
    </dgm:pt>
    <dgm:pt modelId="{6B159EC7-F288-43A6-AE62-59ED5BEF6494}" type="pres">
      <dgm:prSet presAssocID="{15E0743A-C2F0-4813-A969-17018622D179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532E8-FC2E-4300-A780-701A3FD1B050}" type="pres">
      <dgm:prSet presAssocID="{15E0743A-C2F0-4813-A969-17018622D179}" presName="descendantText" presStyleLbl="alignAcc1" presStyleIdx="3" presStyleCnt="6" custScaleY="117173" custLinFactNeighborX="176" custLinFactNeighborY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1286B-18C6-4C14-8F12-E28380690686}" type="pres">
      <dgm:prSet presAssocID="{31432D73-FAB4-4557-BFEC-3F946D0E4B69}" presName="sp" presStyleCnt="0"/>
      <dgm:spPr/>
      <dgm:t>
        <a:bodyPr/>
        <a:lstStyle/>
        <a:p>
          <a:endParaRPr lang="ru-RU"/>
        </a:p>
      </dgm:t>
    </dgm:pt>
    <dgm:pt modelId="{AF74974A-40DC-4135-A66C-01ED7F88E84A}" type="pres">
      <dgm:prSet presAssocID="{DDB9F8EB-0B2B-4B9A-A461-56CAE69F12F8}" presName="composite" presStyleCnt="0"/>
      <dgm:spPr/>
      <dgm:t>
        <a:bodyPr/>
        <a:lstStyle/>
        <a:p>
          <a:endParaRPr lang="ru-RU"/>
        </a:p>
      </dgm:t>
    </dgm:pt>
    <dgm:pt modelId="{3F23048C-2D40-464D-8392-2119063E4D6B}" type="pres">
      <dgm:prSet presAssocID="{DDB9F8EB-0B2B-4B9A-A461-56CAE69F12F8}" presName="parentText" presStyleLbl="alignNode1" presStyleIdx="4" presStyleCnt="6" custLinFactNeighborY="-314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05C4C-7BB6-4042-846A-44B6711A39F3}" type="pres">
      <dgm:prSet presAssocID="{DDB9F8EB-0B2B-4B9A-A461-56CAE69F12F8}" presName="descendantText" presStyleLbl="alignAcc1" presStyleIdx="4" presStyleCnt="6" custScaleY="199920" custLinFactNeighborX="544" custLinFactNeighborY="1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D6F19-9484-4671-83A8-5B16257312DF}" type="pres">
      <dgm:prSet presAssocID="{4DF3577B-E863-4A7C-A4F8-91248D82DD37}" presName="sp" presStyleCnt="0"/>
      <dgm:spPr/>
    </dgm:pt>
    <dgm:pt modelId="{BFA7D5D6-9935-45D5-9B42-833927417869}" type="pres">
      <dgm:prSet presAssocID="{E7C7722F-5390-405F-9165-BA4722FAB539}" presName="composite" presStyleCnt="0"/>
      <dgm:spPr/>
    </dgm:pt>
    <dgm:pt modelId="{12547406-8443-4760-A7D7-AFF0E15FD568}" type="pres">
      <dgm:prSet presAssocID="{E7C7722F-5390-405F-9165-BA4722FAB53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1C8D3-4063-4D78-A908-8E7BF70FAD0A}" type="pres">
      <dgm:prSet presAssocID="{E7C7722F-5390-405F-9165-BA4722FAB539}" presName="descendantText" presStyleLbl="alignAcc1" presStyleIdx="5" presStyleCnt="6" custScaleY="229523" custLinFactNeighborX="284" custLinFactNeighborY="28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92A457-2FC4-431D-BB36-CB37994F39C6}" srcId="{DDB9F8EB-0B2B-4B9A-A461-56CAE69F12F8}" destId="{0F284BED-B94B-4F1C-8449-59647C667777}" srcOrd="2" destOrd="0" parTransId="{694CA926-D818-4FB0-8CFD-922736398B95}" sibTransId="{66687B1C-8D3A-4278-A71B-168636325719}"/>
    <dgm:cxn modelId="{FCD1A0AF-AF3D-499A-B150-D0E2305DBD45}" srcId="{27BC2F41-2571-4387-BDE3-576CEE7D040B}" destId="{30A24D2B-F1F0-4015-87BD-C9FBB4AD0D07}" srcOrd="0" destOrd="0" parTransId="{AA033D12-DC36-4481-88B3-9291BD1FB5F0}" sibTransId="{8E26899C-7ACE-47F2-AA6C-E47FE3F5770C}"/>
    <dgm:cxn modelId="{A571FA54-9A98-4F6C-A554-F88AB532CFA8}" srcId="{27BC2F41-2571-4387-BDE3-576CEE7D040B}" destId="{15E0743A-C2F0-4813-A969-17018622D179}" srcOrd="3" destOrd="0" parTransId="{875762CC-1A6E-4105-830B-71E4AD1C6A9D}" sibTransId="{31432D73-FAB4-4557-BFEC-3F946D0E4B69}"/>
    <dgm:cxn modelId="{FEFE2A6E-133A-4E7E-BD42-3B39B7C8E0C4}" type="presOf" srcId="{30A24D2B-F1F0-4015-87BD-C9FBB4AD0D07}" destId="{079FF023-B1D3-427C-81D6-861B99719798}" srcOrd="0" destOrd="0" presId="urn:microsoft.com/office/officeart/2005/8/layout/chevron2"/>
    <dgm:cxn modelId="{99C77001-348A-4DB7-BE29-A6C40A3550C1}" type="presOf" srcId="{A9C261B0-44FB-4647-85B9-9B5B8963D3CE}" destId="{EA5762C2-C4B2-4C1F-8186-E565B4F34970}" srcOrd="0" destOrd="0" presId="urn:microsoft.com/office/officeart/2005/8/layout/chevron2"/>
    <dgm:cxn modelId="{47B1DE5F-3C2E-4865-868B-2BDD1D5CC742}" type="presOf" srcId="{DDB9F8EB-0B2B-4B9A-A461-56CAE69F12F8}" destId="{3F23048C-2D40-464D-8392-2119063E4D6B}" srcOrd="0" destOrd="0" presId="urn:microsoft.com/office/officeart/2005/8/layout/chevron2"/>
    <dgm:cxn modelId="{6F3B762F-A926-4A37-B005-8964B213C0E4}" srcId="{30A24D2B-F1F0-4015-87BD-C9FBB4AD0D07}" destId="{A9C261B0-44FB-4647-85B9-9B5B8963D3CE}" srcOrd="0" destOrd="0" parTransId="{8F7E5906-39D3-4DCA-AB99-93EAC00CCE9B}" sibTransId="{A035B7CB-581A-4D76-8E2C-9C03929B76CC}"/>
    <dgm:cxn modelId="{A4338FB6-011C-4AFA-A8D2-654765B0238B}" type="presOf" srcId="{27BC2F41-2571-4387-BDE3-576CEE7D040B}" destId="{46B83116-ECEE-4D52-97E0-6ACD992BB50F}" srcOrd="0" destOrd="0" presId="urn:microsoft.com/office/officeart/2005/8/layout/chevron2"/>
    <dgm:cxn modelId="{1A367925-7075-48B1-8A7D-7917C63C2CDB}" srcId="{27BC2F41-2571-4387-BDE3-576CEE7D040B}" destId="{DDB9F8EB-0B2B-4B9A-A461-56CAE69F12F8}" srcOrd="4" destOrd="0" parTransId="{F3E8BDBE-9A34-4C8F-A405-DA6818C6345B}" sibTransId="{4DF3577B-E863-4A7C-A4F8-91248D82DD37}"/>
    <dgm:cxn modelId="{B8E8C65F-5570-40F1-AF38-5A4CE56BE308}" srcId="{27BC2F41-2571-4387-BDE3-576CEE7D040B}" destId="{AF6185AF-E17E-432B-AB0E-A3A57968F1C6}" srcOrd="2" destOrd="0" parTransId="{9FA87E36-94BF-4A63-A995-E8A03A837B24}" sibTransId="{2EF217D9-210C-4B59-B2AA-71A45DE69444}"/>
    <dgm:cxn modelId="{D5BF6F4D-5672-433A-BE19-DF39D43D0B5F}" srcId="{15E0743A-C2F0-4813-A969-17018622D179}" destId="{651C76F1-8583-4302-A946-71921A0D6FC8}" srcOrd="0" destOrd="0" parTransId="{ABAC199A-D253-4AA9-B019-44CAD01E9281}" sibTransId="{EF44EC2D-4147-4A35-B3CD-530F4F363DF8}"/>
    <dgm:cxn modelId="{AAADF4F8-9A3A-4444-8D23-436274F97A21}" srcId="{E7C7722F-5390-405F-9165-BA4722FAB539}" destId="{6C6F2560-9A4D-4A98-B9D9-0340389F5135}" srcOrd="0" destOrd="0" parTransId="{8E21B1CD-F79A-4AB7-AA29-B229B38446E5}" sibTransId="{15BD6606-8FC8-4E08-BD45-29077966C5C8}"/>
    <dgm:cxn modelId="{019F7124-D3A3-4C05-82C1-BA087AA26E3E}" srcId="{27BC2F41-2571-4387-BDE3-576CEE7D040B}" destId="{54DD6CAE-81A4-468C-9073-86EF71783ABB}" srcOrd="1" destOrd="0" parTransId="{3987C5C9-D3C4-4AC8-B7F1-5C77CF283228}" sibTransId="{B10582CC-4504-41FA-814A-CCC8AE7F0632}"/>
    <dgm:cxn modelId="{5491E006-08A6-4F66-849B-F48C8DFDEBB5}" srcId="{AF6185AF-E17E-432B-AB0E-A3A57968F1C6}" destId="{06A9D200-0882-4E31-9E82-FB5BC2EC9316}" srcOrd="0" destOrd="0" parTransId="{9796FE27-0549-425B-892C-3F991E8C92ED}" sibTransId="{FF5BF05B-4FE8-42E6-B164-22D0BABAA5D9}"/>
    <dgm:cxn modelId="{C57ADAAD-C5BE-4C8D-BFB5-F3306D241E2A}" type="presOf" srcId="{57EB4C5B-613A-4377-A4D2-F8263FC2CF36}" destId="{E2F05C4C-7BB6-4042-846A-44B6711A39F3}" srcOrd="0" destOrd="1" presId="urn:microsoft.com/office/officeart/2005/8/layout/chevron2"/>
    <dgm:cxn modelId="{077C1D4A-6368-4224-BAF1-57102F0A638D}" type="presOf" srcId="{AFFD258E-7BEA-4703-98E5-241CA7687FAD}" destId="{E2F05C4C-7BB6-4042-846A-44B6711A39F3}" srcOrd="0" destOrd="0" presId="urn:microsoft.com/office/officeart/2005/8/layout/chevron2"/>
    <dgm:cxn modelId="{3215933F-C168-4A17-8C9D-ABAF971DF5BF}" type="presOf" srcId="{81E72A36-FB61-45BF-BBCC-0CDBBCCE8CF9}" destId="{E7263AB0-FA39-4BDB-AD0B-18F4767077E0}" srcOrd="0" destOrd="0" presId="urn:microsoft.com/office/officeart/2005/8/layout/chevron2"/>
    <dgm:cxn modelId="{1411C630-1D50-426C-ABE1-A1B11A82E91A}" type="presOf" srcId="{0F284BED-B94B-4F1C-8449-59647C667777}" destId="{E2F05C4C-7BB6-4042-846A-44B6711A39F3}" srcOrd="0" destOrd="2" presId="urn:microsoft.com/office/officeart/2005/8/layout/chevron2"/>
    <dgm:cxn modelId="{84D8F74F-B312-4EB8-A7BC-DCAE1059F9BC}" type="presOf" srcId="{AF6185AF-E17E-432B-AB0E-A3A57968F1C6}" destId="{106F2C54-4A4C-4A16-986C-D4061914F242}" srcOrd="0" destOrd="0" presId="urn:microsoft.com/office/officeart/2005/8/layout/chevron2"/>
    <dgm:cxn modelId="{E5AB6D1A-2E5F-41F9-86CC-76B7CA8B5292}" type="presOf" srcId="{54DD6CAE-81A4-468C-9073-86EF71783ABB}" destId="{03204544-B160-4FE2-8936-472C7603AB7F}" srcOrd="0" destOrd="0" presId="urn:microsoft.com/office/officeart/2005/8/layout/chevron2"/>
    <dgm:cxn modelId="{C71F4288-51EA-4BBB-8A87-2C0BB4924B65}" type="presOf" srcId="{06A9D200-0882-4E31-9E82-FB5BC2EC9316}" destId="{16356F49-9959-42C5-893E-D97A2832E205}" srcOrd="0" destOrd="0" presId="urn:microsoft.com/office/officeart/2005/8/layout/chevron2"/>
    <dgm:cxn modelId="{FF9A3468-27C9-4681-96A5-ACF9678D4045}" type="presOf" srcId="{6C6F2560-9A4D-4A98-B9D9-0340389F5135}" destId="{C3C1C8D3-4063-4D78-A908-8E7BF70FAD0A}" srcOrd="0" destOrd="0" presId="urn:microsoft.com/office/officeart/2005/8/layout/chevron2"/>
    <dgm:cxn modelId="{4D42DF4A-0199-4D79-ABCA-C860FE34BDCF}" srcId="{27BC2F41-2571-4387-BDE3-576CEE7D040B}" destId="{E7C7722F-5390-405F-9165-BA4722FAB539}" srcOrd="5" destOrd="0" parTransId="{D4475C9C-490B-41A5-BAB5-F61E724275FA}" sibTransId="{518A3CAC-96D0-43C6-9FAF-8E0E529BF295}"/>
    <dgm:cxn modelId="{4079A82E-2808-4B4E-8B4C-82C358C392F3}" type="presOf" srcId="{15E0743A-C2F0-4813-A969-17018622D179}" destId="{6B159EC7-F288-43A6-AE62-59ED5BEF6494}" srcOrd="0" destOrd="0" presId="urn:microsoft.com/office/officeart/2005/8/layout/chevron2"/>
    <dgm:cxn modelId="{0DB08A5D-1A5A-4F95-861D-20CEB99ED4A5}" srcId="{DDB9F8EB-0B2B-4B9A-A461-56CAE69F12F8}" destId="{57EB4C5B-613A-4377-A4D2-F8263FC2CF36}" srcOrd="1" destOrd="0" parTransId="{1FA0ED4B-252C-4D7A-8C85-8DC5CDEDD231}" sibTransId="{B4066640-341D-4495-BE86-515398DCE27C}"/>
    <dgm:cxn modelId="{A2B5E8F6-9D7D-40BB-AD17-7E3CBB26D025}" type="presOf" srcId="{E7C7722F-5390-405F-9165-BA4722FAB539}" destId="{12547406-8443-4760-A7D7-AFF0E15FD568}" srcOrd="0" destOrd="0" presId="urn:microsoft.com/office/officeart/2005/8/layout/chevron2"/>
    <dgm:cxn modelId="{C88450B6-9F14-4588-AE7E-ED14CF4D7868}" srcId="{DDB9F8EB-0B2B-4B9A-A461-56CAE69F12F8}" destId="{AFFD258E-7BEA-4703-98E5-241CA7687FAD}" srcOrd="0" destOrd="0" parTransId="{FF5057CE-B4D5-4C3E-A387-4915AD5D51DE}" sibTransId="{5E5203B5-4946-4894-9ABB-C5062B3F9C2F}"/>
    <dgm:cxn modelId="{083DE28D-A27D-4252-862D-8B51D900E377}" srcId="{54DD6CAE-81A4-468C-9073-86EF71783ABB}" destId="{81E72A36-FB61-45BF-BBCC-0CDBBCCE8CF9}" srcOrd="0" destOrd="0" parTransId="{39082E0E-0D73-464A-A56A-FFCA0B8A27ED}" sibTransId="{724B3E1B-ACF7-420E-99FE-8104BFC40A70}"/>
    <dgm:cxn modelId="{490BEC44-FAF9-46B2-8D3E-7018A2A5E019}" type="presOf" srcId="{651C76F1-8583-4302-A946-71921A0D6FC8}" destId="{B11532E8-FC2E-4300-A780-701A3FD1B050}" srcOrd="0" destOrd="0" presId="urn:microsoft.com/office/officeart/2005/8/layout/chevron2"/>
    <dgm:cxn modelId="{5DC4B448-44A6-4D97-A6AE-CA25F4D16519}" type="presParOf" srcId="{46B83116-ECEE-4D52-97E0-6ACD992BB50F}" destId="{27377700-1599-4C0E-B597-0056688795D5}" srcOrd="0" destOrd="0" presId="urn:microsoft.com/office/officeart/2005/8/layout/chevron2"/>
    <dgm:cxn modelId="{3DEB01EB-4482-43CC-9474-C9841D8257AB}" type="presParOf" srcId="{27377700-1599-4C0E-B597-0056688795D5}" destId="{079FF023-B1D3-427C-81D6-861B99719798}" srcOrd="0" destOrd="0" presId="urn:microsoft.com/office/officeart/2005/8/layout/chevron2"/>
    <dgm:cxn modelId="{10FA7918-FF2D-4D36-A22B-4E40DA3DCAEF}" type="presParOf" srcId="{27377700-1599-4C0E-B597-0056688795D5}" destId="{EA5762C2-C4B2-4C1F-8186-E565B4F34970}" srcOrd="1" destOrd="0" presId="urn:microsoft.com/office/officeart/2005/8/layout/chevron2"/>
    <dgm:cxn modelId="{D3F4A586-3B3C-417F-B79D-2EF3DE9535B2}" type="presParOf" srcId="{46B83116-ECEE-4D52-97E0-6ACD992BB50F}" destId="{718DDADD-1532-4A9C-9A7D-14EDB3D832A3}" srcOrd="1" destOrd="0" presId="urn:microsoft.com/office/officeart/2005/8/layout/chevron2"/>
    <dgm:cxn modelId="{B87D0A7F-7F48-400E-9550-880436BDB987}" type="presParOf" srcId="{46B83116-ECEE-4D52-97E0-6ACD992BB50F}" destId="{84BF98DA-DB05-4392-BEBC-891E682B09F1}" srcOrd="2" destOrd="0" presId="urn:microsoft.com/office/officeart/2005/8/layout/chevron2"/>
    <dgm:cxn modelId="{BD5B7DF8-1422-4F0A-A63F-BD31FABE41E8}" type="presParOf" srcId="{84BF98DA-DB05-4392-BEBC-891E682B09F1}" destId="{03204544-B160-4FE2-8936-472C7603AB7F}" srcOrd="0" destOrd="0" presId="urn:microsoft.com/office/officeart/2005/8/layout/chevron2"/>
    <dgm:cxn modelId="{6F157758-BE18-4D6B-B103-48E9E1918CF7}" type="presParOf" srcId="{84BF98DA-DB05-4392-BEBC-891E682B09F1}" destId="{E7263AB0-FA39-4BDB-AD0B-18F4767077E0}" srcOrd="1" destOrd="0" presId="urn:microsoft.com/office/officeart/2005/8/layout/chevron2"/>
    <dgm:cxn modelId="{532A7F3E-5CC4-4257-822F-9EDBB3C1808E}" type="presParOf" srcId="{46B83116-ECEE-4D52-97E0-6ACD992BB50F}" destId="{69F8FD0F-5A9B-4975-AC80-C64B3138328D}" srcOrd="3" destOrd="0" presId="urn:microsoft.com/office/officeart/2005/8/layout/chevron2"/>
    <dgm:cxn modelId="{1974FEAA-2AB9-40A4-9D1B-C38D63EBE90E}" type="presParOf" srcId="{46B83116-ECEE-4D52-97E0-6ACD992BB50F}" destId="{E12E2997-ADCD-4958-8AE3-66F3A16FA9D3}" srcOrd="4" destOrd="0" presId="urn:microsoft.com/office/officeart/2005/8/layout/chevron2"/>
    <dgm:cxn modelId="{0A65A077-08BB-468D-BE8A-4C205B97BA79}" type="presParOf" srcId="{E12E2997-ADCD-4958-8AE3-66F3A16FA9D3}" destId="{106F2C54-4A4C-4A16-986C-D4061914F242}" srcOrd="0" destOrd="0" presId="urn:microsoft.com/office/officeart/2005/8/layout/chevron2"/>
    <dgm:cxn modelId="{552116B6-AFDE-4A58-9883-31C1A228EAC7}" type="presParOf" srcId="{E12E2997-ADCD-4958-8AE3-66F3A16FA9D3}" destId="{16356F49-9959-42C5-893E-D97A2832E205}" srcOrd="1" destOrd="0" presId="urn:microsoft.com/office/officeart/2005/8/layout/chevron2"/>
    <dgm:cxn modelId="{C7E8D0E1-C1C1-47EA-95A0-267AC424A29B}" type="presParOf" srcId="{46B83116-ECEE-4D52-97E0-6ACD992BB50F}" destId="{1E83BFB0-15D7-40E9-B4CC-3F4C8B97637F}" srcOrd="5" destOrd="0" presId="urn:microsoft.com/office/officeart/2005/8/layout/chevron2"/>
    <dgm:cxn modelId="{F01A6CE0-A2ED-478B-8465-DA87706732F5}" type="presParOf" srcId="{46B83116-ECEE-4D52-97E0-6ACD992BB50F}" destId="{17E2A54C-8DBF-44B3-B027-2C0D6429F953}" srcOrd="6" destOrd="0" presId="urn:microsoft.com/office/officeart/2005/8/layout/chevron2"/>
    <dgm:cxn modelId="{0E9C2F59-BD98-4FB1-A95D-85FBA6C6A970}" type="presParOf" srcId="{17E2A54C-8DBF-44B3-B027-2C0D6429F953}" destId="{6B159EC7-F288-43A6-AE62-59ED5BEF6494}" srcOrd="0" destOrd="0" presId="urn:microsoft.com/office/officeart/2005/8/layout/chevron2"/>
    <dgm:cxn modelId="{F7D64E16-1C67-42E7-B82D-4CAF3FB50C8D}" type="presParOf" srcId="{17E2A54C-8DBF-44B3-B027-2C0D6429F953}" destId="{B11532E8-FC2E-4300-A780-701A3FD1B050}" srcOrd="1" destOrd="0" presId="urn:microsoft.com/office/officeart/2005/8/layout/chevron2"/>
    <dgm:cxn modelId="{C1B61D6D-7590-4D7C-975A-DFEB4EF9D613}" type="presParOf" srcId="{46B83116-ECEE-4D52-97E0-6ACD992BB50F}" destId="{1CA1286B-18C6-4C14-8F12-E28380690686}" srcOrd="7" destOrd="0" presId="urn:microsoft.com/office/officeart/2005/8/layout/chevron2"/>
    <dgm:cxn modelId="{45A674BA-E168-451A-B4A1-DB8F48FCCF8D}" type="presParOf" srcId="{46B83116-ECEE-4D52-97E0-6ACD992BB50F}" destId="{AF74974A-40DC-4135-A66C-01ED7F88E84A}" srcOrd="8" destOrd="0" presId="urn:microsoft.com/office/officeart/2005/8/layout/chevron2"/>
    <dgm:cxn modelId="{76D2E8C3-23E1-4AA5-9569-9D9E221EEF68}" type="presParOf" srcId="{AF74974A-40DC-4135-A66C-01ED7F88E84A}" destId="{3F23048C-2D40-464D-8392-2119063E4D6B}" srcOrd="0" destOrd="0" presId="urn:microsoft.com/office/officeart/2005/8/layout/chevron2"/>
    <dgm:cxn modelId="{81975265-4713-4C57-8BA4-A552C4596552}" type="presParOf" srcId="{AF74974A-40DC-4135-A66C-01ED7F88E84A}" destId="{E2F05C4C-7BB6-4042-846A-44B6711A39F3}" srcOrd="1" destOrd="0" presId="urn:microsoft.com/office/officeart/2005/8/layout/chevron2"/>
    <dgm:cxn modelId="{4EE9818B-9CB0-4FA3-850F-0DBAE1FF1EF2}" type="presParOf" srcId="{46B83116-ECEE-4D52-97E0-6ACD992BB50F}" destId="{DC1D6F19-9484-4671-83A8-5B16257312DF}" srcOrd="9" destOrd="0" presId="urn:microsoft.com/office/officeart/2005/8/layout/chevron2"/>
    <dgm:cxn modelId="{68CCA59B-A05A-4873-846F-A82D2598CA95}" type="presParOf" srcId="{46B83116-ECEE-4D52-97E0-6ACD992BB50F}" destId="{BFA7D5D6-9935-45D5-9B42-833927417869}" srcOrd="10" destOrd="0" presId="urn:microsoft.com/office/officeart/2005/8/layout/chevron2"/>
    <dgm:cxn modelId="{2AF246A8-6200-483B-BFE3-FA0DF11F193A}" type="presParOf" srcId="{BFA7D5D6-9935-45D5-9B42-833927417869}" destId="{12547406-8443-4760-A7D7-AFF0E15FD568}" srcOrd="0" destOrd="0" presId="urn:microsoft.com/office/officeart/2005/8/layout/chevron2"/>
    <dgm:cxn modelId="{322F659E-41E7-4FCD-BE08-05A5A091F398}" type="presParOf" srcId="{BFA7D5D6-9935-45D5-9B42-833927417869}" destId="{C3C1C8D3-4063-4D78-A908-8E7BF70FAD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61A45D-679B-4505-BEE3-F7460A8F90D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6E9E27F-C623-4715-BBCC-6499235F6204}">
      <dgm:prSet phldrT="[Текст]" custT="1"/>
      <dgm:spPr/>
      <dgm:t>
        <a:bodyPr/>
        <a:lstStyle/>
        <a:p>
          <a:pPr algn="just"/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Проектная деятельность всегда разворачивается в проблемной ситуации, которая не может быть решена прямым действием. 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3A31E81-1A41-41BE-B600-7E55D1C2668A}" type="parTrans" cxnId="{BF8218E6-9572-4736-B1D7-04F2CCC80085}">
      <dgm:prSet/>
      <dgm:spPr/>
      <dgm:t>
        <a:bodyPr/>
        <a:lstStyle/>
        <a:p>
          <a:endParaRPr lang="ru-RU"/>
        </a:p>
      </dgm:t>
    </dgm:pt>
    <dgm:pt modelId="{1126168D-7158-4274-93FE-993212223755}" type="sibTrans" cxnId="{BF8218E6-9572-4736-B1D7-04F2CCC80085}">
      <dgm:prSet/>
      <dgm:spPr/>
      <dgm:t>
        <a:bodyPr/>
        <a:lstStyle/>
        <a:p>
          <a:endParaRPr lang="ru-RU"/>
        </a:p>
      </dgm:t>
    </dgm:pt>
    <dgm:pt modelId="{68337A6C-DD40-4659-A7A4-FEC1D86384BD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Проблема: большое количество детей с нарушениями речи в детском саду. 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D4681EA-AB3B-4F93-A628-6952BF533E02}" type="parTrans" cxnId="{18D16746-93FD-42DC-9316-644A3E06B842}">
      <dgm:prSet/>
      <dgm:spPr/>
      <dgm:t>
        <a:bodyPr/>
        <a:lstStyle/>
        <a:p>
          <a:endParaRPr lang="ru-RU"/>
        </a:p>
      </dgm:t>
    </dgm:pt>
    <dgm:pt modelId="{370FC52A-EAB7-407E-9A3C-92DC1255CD07}" type="sibTrans" cxnId="{18D16746-93FD-42DC-9316-644A3E06B842}">
      <dgm:prSet/>
      <dgm:spPr/>
      <dgm:t>
        <a:bodyPr/>
        <a:lstStyle/>
        <a:p>
          <a:endParaRPr lang="ru-RU"/>
        </a:p>
      </dgm:t>
    </dgm:pt>
    <dgm:pt modelId="{7E767A8D-A6D4-42C9-9304-77A7B4E7A7E0}">
      <dgm:prSet phldrT="[Текст]" custT="1"/>
      <dgm:spPr/>
      <dgm:t>
        <a:bodyPr/>
        <a:lstStyle/>
        <a:p>
          <a:pPr algn="just"/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Решение: </a:t>
          </a:r>
          <a:r>
            <a:rPr lang="ru-RU" sz="1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Программа кружковой работы по профилактика речевых нарушений у детей младшего и среднего дошкольного возраста «Светлячок».</a:t>
          </a:r>
        </a:p>
        <a:p>
          <a:pPr algn="l"/>
          <a:endParaRPr lang="ru-RU" sz="1700" dirty="0">
            <a:solidFill>
              <a:schemeClr val="tx1"/>
            </a:solidFill>
          </a:endParaRPr>
        </a:p>
      </dgm:t>
    </dgm:pt>
    <dgm:pt modelId="{DD64DF02-C93E-4A19-A69D-CC7022C0658E}" type="parTrans" cxnId="{9F9298F3-1880-4C22-B3F0-CA6DD4BEFDF3}">
      <dgm:prSet/>
      <dgm:spPr/>
      <dgm:t>
        <a:bodyPr/>
        <a:lstStyle/>
        <a:p>
          <a:endParaRPr lang="ru-RU"/>
        </a:p>
      </dgm:t>
    </dgm:pt>
    <dgm:pt modelId="{BAB301AA-6E46-4355-A482-680DC179E6A8}" type="sibTrans" cxnId="{9F9298F3-1880-4C22-B3F0-CA6DD4BEFDF3}">
      <dgm:prSet/>
      <dgm:spPr/>
      <dgm:t>
        <a:bodyPr/>
        <a:lstStyle/>
        <a:p>
          <a:endParaRPr lang="ru-RU"/>
        </a:p>
      </dgm:t>
    </dgm:pt>
    <dgm:pt modelId="{1FDD8362-E3D0-4801-AD3D-BA37347E7471}" type="pres">
      <dgm:prSet presAssocID="{0761A45D-679B-4505-BEE3-F7460A8F90D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19004C-DE64-44F9-BC37-F65E3F201A54}" type="pres">
      <dgm:prSet presAssocID="{0761A45D-679B-4505-BEE3-F7460A8F90D3}" presName="dummyMaxCanvas" presStyleCnt="0">
        <dgm:presLayoutVars/>
      </dgm:prSet>
      <dgm:spPr/>
    </dgm:pt>
    <dgm:pt modelId="{C0B7DF20-2017-4FB6-A42C-A9F9E267435D}" type="pres">
      <dgm:prSet presAssocID="{0761A45D-679B-4505-BEE3-F7460A8F90D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CE368-0477-4B2E-8A09-337A4EEBA61B}" type="pres">
      <dgm:prSet presAssocID="{0761A45D-679B-4505-BEE3-F7460A8F90D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9954F-20EC-4B5C-988D-53353B8902AF}" type="pres">
      <dgm:prSet presAssocID="{0761A45D-679B-4505-BEE3-F7460A8F90D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544BA-4CFF-4A2E-8CD7-A5D838EA90B2}" type="pres">
      <dgm:prSet presAssocID="{0761A45D-679B-4505-BEE3-F7460A8F90D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93B3F-BADD-4333-841C-BC6D5D5F3B4F}" type="pres">
      <dgm:prSet presAssocID="{0761A45D-679B-4505-BEE3-F7460A8F90D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63917-4CDB-4E88-93FE-9A46E077248F}" type="pres">
      <dgm:prSet presAssocID="{0761A45D-679B-4505-BEE3-F7460A8F90D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C8081-3AE0-42C4-9231-27D5B1C52B36}" type="pres">
      <dgm:prSet presAssocID="{0761A45D-679B-4505-BEE3-F7460A8F90D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C0FCC-2DC8-4A01-9D44-01B4AF9009C2}" type="pres">
      <dgm:prSet presAssocID="{0761A45D-679B-4505-BEE3-F7460A8F90D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884723-E2FE-4F6B-A7D1-F8FF7CC8C69D}" type="presOf" srcId="{1126168D-7158-4274-93FE-993212223755}" destId="{6B6544BA-4CFF-4A2E-8CD7-A5D838EA90B2}" srcOrd="0" destOrd="0" presId="urn:microsoft.com/office/officeart/2005/8/layout/vProcess5"/>
    <dgm:cxn modelId="{BBFA9827-6D0D-4E02-90CA-D2AB64D3A8FA}" type="presOf" srcId="{0761A45D-679B-4505-BEE3-F7460A8F90D3}" destId="{1FDD8362-E3D0-4801-AD3D-BA37347E7471}" srcOrd="0" destOrd="0" presId="urn:microsoft.com/office/officeart/2005/8/layout/vProcess5"/>
    <dgm:cxn modelId="{70C4D82F-46C1-46E8-BD7D-C80161C20AE2}" type="presOf" srcId="{370FC52A-EAB7-407E-9A3C-92DC1255CD07}" destId="{1B293B3F-BADD-4333-841C-BC6D5D5F3B4F}" srcOrd="0" destOrd="0" presId="urn:microsoft.com/office/officeart/2005/8/layout/vProcess5"/>
    <dgm:cxn modelId="{9048E0D6-3D16-45EB-96F0-2EEB64F08619}" type="presOf" srcId="{26E9E27F-C623-4715-BBCC-6499235F6204}" destId="{DEF63917-4CDB-4E88-93FE-9A46E077248F}" srcOrd="1" destOrd="0" presId="urn:microsoft.com/office/officeart/2005/8/layout/vProcess5"/>
    <dgm:cxn modelId="{E32E2B3D-DC03-41FA-8CD4-7DA7F699EADC}" type="presOf" srcId="{26E9E27F-C623-4715-BBCC-6499235F6204}" destId="{C0B7DF20-2017-4FB6-A42C-A9F9E267435D}" srcOrd="0" destOrd="0" presId="urn:microsoft.com/office/officeart/2005/8/layout/vProcess5"/>
    <dgm:cxn modelId="{9F9298F3-1880-4C22-B3F0-CA6DD4BEFDF3}" srcId="{0761A45D-679B-4505-BEE3-F7460A8F90D3}" destId="{7E767A8D-A6D4-42C9-9304-77A7B4E7A7E0}" srcOrd="2" destOrd="0" parTransId="{DD64DF02-C93E-4A19-A69D-CC7022C0658E}" sibTransId="{BAB301AA-6E46-4355-A482-680DC179E6A8}"/>
    <dgm:cxn modelId="{6CE8C25E-26E4-4E76-9A4D-9741907EF257}" type="presOf" srcId="{68337A6C-DD40-4659-A7A4-FEC1D86384BD}" destId="{3DFCE368-0477-4B2E-8A09-337A4EEBA61B}" srcOrd="0" destOrd="0" presId="urn:microsoft.com/office/officeart/2005/8/layout/vProcess5"/>
    <dgm:cxn modelId="{D4D00F98-36D3-4FFB-81E5-9256D5C00C68}" type="presOf" srcId="{7E767A8D-A6D4-42C9-9304-77A7B4E7A7E0}" destId="{AD79954F-20EC-4B5C-988D-53353B8902AF}" srcOrd="0" destOrd="0" presId="urn:microsoft.com/office/officeart/2005/8/layout/vProcess5"/>
    <dgm:cxn modelId="{BF8218E6-9572-4736-B1D7-04F2CCC80085}" srcId="{0761A45D-679B-4505-BEE3-F7460A8F90D3}" destId="{26E9E27F-C623-4715-BBCC-6499235F6204}" srcOrd="0" destOrd="0" parTransId="{C3A31E81-1A41-41BE-B600-7E55D1C2668A}" sibTransId="{1126168D-7158-4274-93FE-993212223755}"/>
    <dgm:cxn modelId="{30327E28-A49F-4D4F-968B-7C00AD541167}" type="presOf" srcId="{68337A6C-DD40-4659-A7A4-FEC1D86384BD}" destId="{975C8081-3AE0-42C4-9231-27D5B1C52B36}" srcOrd="1" destOrd="0" presId="urn:microsoft.com/office/officeart/2005/8/layout/vProcess5"/>
    <dgm:cxn modelId="{18D16746-93FD-42DC-9316-644A3E06B842}" srcId="{0761A45D-679B-4505-BEE3-F7460A8F90D3}" destId="{68337A6C-DD40-4659-A7A4-FEC1D86384BD}" srcOrd="1" destOrd="0" parTransId="{FD4681EA-AB3B-4F93-A628-6952BF533E02}" sibTransId="{370FC52A-EAB7-407E-9A3C-92DC1255CD07}"/>
    <dgm:cxn modelId="{FF7BA9D0-F108-456A-8ECE-9E009D49D10C}" type="presOf" srcId="{7E767A8D-A6D4-42C9-9304-77A7B4E7A7E0}" destId="{05CC0FCC-2DC8-4A01-9D44-01B4AF9009C2}" srcOrd="1" destOrd="0" presId="urn:microsoft.com/office/officeart/2005/8/layout/vProcess5"/>
    <dgm:cxn modelId="{379665D5-32E3-472F-BDE3-3418833356D7}" type="presParOf" srcId="{1FDD8362-E3D0-4801-AD3D-BA37347E7471}" destId="{EF19004C-DE64-44F9-BC37-F65E3F201A54}" srcOrd="0" destOrd="0" presId="urn:microsoft.com/office/officeart/2005/8/layout/vProcess5"/>
    <dgm:cxn modelId="{FC894112-2FAC-422F-AD23-2718AF3573EE}" type="presParOf" srcId="{1FDD8362-E3D0-4801-AD3D-BA37347E7471}" destId="{C0B7DF20-2017-4FB6-A42C-A9F9E267435D}" srcOrd="1" destOrd="0" presId="urn:microsoft.com/office/officeart/2005/8/layout/vProcess5"/>
    <dgm:cxn modelId="{EDB6FCB1-CCC8-4B38-ABA6-7F693F5D48CD}" type="presParOf" srcId="{1FDD8362-E3D0-4801-AD3D-BA37347E7471}" destId="{3DFCE368-0477-4B2E-8A09-337A4EEBA61B}" srcOrd="2" destOrd="0" presId="urn:microsoft.com/office/officeart/2005/8/layout/vProcess5"/>
    <dgm:cxn modelId="{8D6BFA53-762D-4DA0-8EAC-2869F1F3C8AD}" type="presParOf" srcId="{1FDD8362-E3D0-4801-AD3D-BA37347E7471}" destId="{AD79954F-20EC-4B5C-988D-53353B8902AF}" srcOrd="3" destOrd="0" presId="urn:microsoft.com/office/officeart/2005/8/layout/vProcess5"/>
    <dgm:cxn modelId="{A91D34E4-44E3-44B1-BABB-A5F55F9B99A2}" type="presParOf" srcId="{1FDD8362-E3D0-4801-AD3D-BA37347E7471}" destId="{6B6544BA-4CFF-4A2E-8CD7-A5D838EA90B2}" srcOrd="4" destOrd="0" presId="urn:microsoft.com/office/officeart/2005/8/layout/vProcess5"/>
    <dgm:cxn modelId="{780F868D-CDED-44FA-B0A7-52A40A68AE31}" type="presParOf" srcId="{1FDD8362-E3D0-4801-AD3D-BA37347E7471}" destId="{1B293B3F-BADD-4333-841C-BC6D5D5F3B4F}" srcOrd="5" destOrd="0" presId="urn:microsoft.com/office/officeart/2005/8/layout/vProcess5"/>
    <dgm:cxn modelId="{ECCED180-D930-447F-B097-17A19463F0FC}" type="presParOf" srcId="{1FDD8362-E3D0-4801-AD3D-BA37347E7471}" destId="{DEF63917-4CDB-4E88-93FE-9A46E077248F}" srcOrd="6" destOrd="0" presId="urn:microsoft.com/office/officeart/2005/8/layout/vProcess5"/>
    <dgm:cxn modelId="{776ADA0B-9A91-4AC6-902A-3A7F52F63289}" type="presParOf" srcId="{1FDD8362-E3D0-4801-AD3D-BA37347E7471}" destId="{975C8081-3AE0-42C4-9231-27D5B1C52B36}" srcOrd="7" destOrd="0" presId="urn:microsoft.com/office/officeart/2005/8/layout/vProcess5"/>
    <dgm:cxn modelId="{43A543A8-DD7C-48C3-B19C-28BFE2440A18}" type="presParOf" srcId="{1FDD8362-E3D0-4801-AD3D-BA37347E7471}" destId="{05CC0FCC-2DC8-4A01-9D44-01B4AF9009C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17B95D-3CDA-471C-94F1-E3462E1481C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32C9899-F2DE-453D-8594-CB299AD1215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Цель</a:t>
          </a:r>
        </a:p>
        <a:p>
          <a:r>
            <a:rPr 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проекта: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022C3E-9A9C-488C-A7CB-C87D179B249A}" type="parTrans" cxnId="{FDB368BB-B2DE-4449-9890-1C758246FA90}">
      <dgm:prSet/>
      <dgm:spPr/>
      <dgm:t>
        <a:bodyPr/>
        <a:lstStyle/>
        <a:p>
          <a:endParaRPr lang="ru-RU"/>
        </a:p>
      </dgm:t>
    </dgm:pt>
    <dgm:pt modelId="{B1BBFDBD-F756-4276-BFC5-249574108301}" type="sibTrans" cxnId="{FDB368BB-B2DE-4449-9890-1C758246FA90}">
      <dgm:prSet/>
      <dgm:spPr/>
      <dgm:t>
        <a:bodyPr/>
        <a:lstStyle/>
        <a:p>
          <a:endParaRPr lang="ru-RU"/>
        </a:p>
      </dgm:t>
    </dgm:pt>
    <dgm:pt modelId="{E8A4EFC1-F917-477D-8395-80FFDBAEA0A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Тип проекта и время реализации 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799C15-0F17-4BB9-9BF6-73CF05E4F1CF}" type="parTrans" cxnId="{40B351A8-9B6C-44A6-8353-873CA9D60F41}">
      <dgm:prSet/>
      <dgm:spPr/>
      <dgm:t>
        <a:bodyPr/>
        <a:lstStyle/>
        <a:p>
          <a:endParaRPr lang="ru-RU"/>
        </a:p>
      </dgm:t>
    </dgm:pt>
    <dgm:pt modelId="{58A0DCB6-33AD-4204-8694-6AD3B8264383}" type="sibTrans" cxnId="{40B351A8-9B6C-44A6-8353-873CA9D60F41}">
      <dgm:prSet/>
      <dgm:spPr/>
      <dgm:t>
        <a:bodyPr/>
        <a:lstStyle/>
        <a:p>
          <a:endParaRPr lang="ru-RU"/>
        </a:p>
      </dgm:t>
    </dgm:pt>
    <dgm:pt modelId="{14B22908-3C5A-4472-9F9B-3C399A50FC57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Информационно-практический, долгосрочный (1 год)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ED9D2B-63B0-471E-BB2D-F33EAA038164}" type="parTrans" cxnId="{593D3833-ED84-4E90-8966-3260150B8AFC}">
      <dgm:prSet/>
      <dgm:spPr/>
      <dgm:t>
        <a:bodyPr/>
        <a:lstStyle/>
        <a:p>
          <a:endParaRPr lang="ru-RU"/>
        </a:p>
      </dgm:t>
    </dgm:pt>
    <dgm:pt modelId="{1D060428-5CB1-48D1-AE38-3CF2F74E553E}" type="sibTrans" cxnId="{593D3833-ED84-4E90-8966-3260150B8AFC}">
      <dgm:prSet/>
      <dgm:spPr/>
      <dgm:t>
        <a:bodyPr/>
        <a:lstStyle/>
        <a:p>
          <a:endParaRPr lang="ru-RU"/>
        </a:p>
      </dgm:t>
    </dgm:pt>
    <dgm:pt modelId="{AE8715C3-499D-4731-BE9E-C65B392E492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Участники проекта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2252CE-BD72-4612-99A8-DC45B673E99F}" type="parTrans" cxnId="{52AEB30B-FF67-4761-9534-202B2A2D61F1}">
      <dgm:prSet/>
      <dgm:spPr/>
      <dgm:t>
        <a:bodyPr/>
        <a:lstStyle/>
        <a:p>
          <a:endParaRPr lang="ru-RU"/>
        </a:p>
      </dgm:t>
    </dgm:pt>
    <dgm:pt modelId="{9E46CCC8-CE56-463F-B8BF-92C2618F2C33}" type="sibTrans" cxnId="{52AEB30B-FF67-4761-9534-202B2A2D61F1}">
      <dgm:prSet/>
      <dgm:spPr/>
      <dgm:t>
        <a:bodyPr/>
        <a:lstStyle/>
        <a:p>
          <a:endParaRPr lang="ru-RU"/>
        </a:p>
      </dgm:t>
    </dgm:pt>
    <dgm:pt modelId="{31368A30-7A7D-4A37-BA42-C19CCFB8284B}">
      <dgm:prSet phldrT="[Текст]" custT="1"/>
      <dgm:spPr/>
      <dgm:t>
        <a:bodyPr/>
        <a:lstStyle/>
        <a:p>
          <a:pPr algn="l"/>
          <a:endParaRPr lang="ru-RU" sz="2400" dirty="0"/>
        </a:p>
      </dgm:t>
    </dgm:pt>
    <dgm:pt modelId="{9C11703F-8D68-48F8-A0E1-28B49966E5EB}" type="parTrans" cxnId="{D773CEC7-7536-4F4D-9F5D-376D8ABE9448}">
      <dgm:prSet/>
      <dgm:spPr/>
      <dgm:t>
        <a:bodyPr/>
        <a:lstStyle/>
        <a:p>
          <a:endParaRPr lang="ru-RU"/>
        </a:p>
      </dgm:t>
    </dgm:pt>
    <dgm:pt modelId="{369CB7EB-2833-4380-B08C-37C292932164}" type="sibTrans" cxnId="{D773CEC7-7536-4F4D-9F5D-376D8ABE9448}">
      <dgm:prSet/>
      <dgm:spPr/>
      <dgm:t>
        <a:bodyPr/>
        <a:lstStyle/>
        <a:p>
          <a:endParaRPr lang="ru-RU"/>
        </a:p>
      </dgm:t>
    </dgm:pt>
    <dgm:pt modelId="{A3127D98-CD5D-4DEB-A829-888515ACFF8E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Дети младшего дошкольного возраста;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37D779-2BF0-4311-B7F4-31965981D866}" type="parTrans" cxnId="{F295F372-AFC9-425B-ACA6-ABB7AA0E65D7}">
      <dgm:prSet/>
      <dgm:spPr/>
      <dgm:t>
        <a:bodyPr/>
        <a:lstStyle/>
        <a:p>
          <a:endParaRPr lang="ru-RU"/>
        </a:p>
      </dgm:t>
    </dgm:pt>
    <dgm:pt modelId="{4AC7A1AB-5D3C-4FB4-AC2B-524780BC5BDB}" type="sibTrans" cxnId="{F295F372-AFC9-425B-ACA6-ABB7AA0E65D7}">
      <dgm:prSet/>
      <dgm:spPr/>
      <dgm:t>
        <a:bodyPr/>
        <a:lstStyle/>
        <a:p>
          <a:endParaRPr lang="ru-RU"/>
        </a:p>
      </dgm:t>
    </dgm:pt>
    <dgm:pt modelId="{731DB089-479F-4294-A3B4-E8810841BC6A}">
      <dgm:prSet custT="1"/>
      <dgm:spPr/>
      <dgm:t>
        <a:bodyPr/>
        <a:lstStyle/>
        <a:p>
          <a:pPr algn="ctr"/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эффективного комплексного взаимодействия воспитателей, специалистов ДОО и родителей, направленного на предупреждение речевых нарушений у детей младшего дошкольного возраста.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A6BD2E-0A82-4579-A2C9-C54BE206AA1E}" type="parTrans" cxnId="{817C404B-4DB5-464B-BD30-EE24BE2F8255}">
      <dgm:prSet/>
      <dgm:spPr/>
      <dgm:t>
        <a:bodyPr/>
        <a:lstStyle/>
        <a:p>
          <a:endParaRPr lang="ru-RU"/>
        </a:p>
      </dgm:t>
    </dgm:pt>
    <dgm:pt modelId="{DE76E6E7-0C23-4822-969A-C6ADBFEB5FE9}" type="sibTrans" cxnId="{817C404B-4DB5-464B-BD30-EE24BE2F8255}">
      <dgm:prSet/>
      <dgm:spPr/>
      <dgm:t>
        <a:bodyPr/>
        <a:lstStyle/>
        <a:p>
          <a:endParaRPr lang="ru-RU"/>
        </a:p>
      </dgm:t>
    </dgm:pt>
    <dgm:pt modelId="{2161D7BD-357D-44EE-90D1-A8B18F2F7A7C}">
      <dgm:prSet/>
      <dgm:spPr/>
      <dgm:t>
        <a:bodyPr/>
        <a:lstStyle/>
        <a:p>
          <a:pPr algn="l"/>
          <a:endParaRPr lang="ru-RU" sz="1200" dirty="0"/>
        </a:p>
      </dgm:t>
    </dgm:pt>
    <dgm:pt modelId="{7277352C-154B-406F-AD7E-0E6CCD347B7D}" type="parTrans" cxnId="{C3B56961-68A7-4701-90B2-1B57C090B2CB}">
      <dgm:prSet/>
      <dgm:spPr/>
      <dgm:t>
        <a:bodyPr/>
        <a:lstStyle/>
        <a:p>
          <a:endParaRPr lang="ru-RU"/>
        </a:p>
      </dgm:t>
    </dgm:pt>
    <dgm:pt modelId="{8BFCD516-388A-4449-9D0C-522927755D27}" type="sibTrans" cxnId="{C3B56961-68A7-4701-90B2-1B57C090B2CB}">
      <dgm:prSet/>
      <dgm:spPr/>
      <dgm:t>
        <a:bodyPr/>
        <a:lstStyle/>
        <a:p>
          <a:endParaRPr lang="ru-RU"/>
        </a:p>
      </dgm:t>
    </dgm:pt>
    <dgm:pt modelId="{84F95263-55ED-400A-AFEA-279F0F49E30E}">
      <dgm:prSet phldrT="[Текст]"/>
      <dgm:spPr/>
      <dgm:t>
        <a:bodyPr/>
        <a:lstStyle/>
        <a:p>
          <a:pPr algn="l"/>
          <a:endParaRPr lang="ru-RU" sz="1400" dirty="0"/>
        </a:p>
      </dgm:t>
    </dgm:pt>
    <dgm:pt modelId="{A3D0C290-3BFF-4A98-8F95-4031388F0B0C}" type="parTrans" cxnId="{773D17FC-EEB2-46F5-84B0-74F163377963}">
      <dgm:prSet/>
      <dgm:spPr/>
      <dgm:t>
        <a:bodyPr/>
        <a:lstStyle/>
        <a:p>
          <a:endParaRPr lang="ru-RU"/>
        </a:p>
      </dgm:t>
    </dgm:pt>
    <dgm:pt modelId="{F7A25D80-0F1A-46B8-BC88-17CB28218633}" type="sibTrans" cxnId="{773D17FC-EEB2-46F5-84B0-74F163377963}">
      <dgm:prSet/>
      <dgm:spPr/>
      <dgm:t>
        <a:bodyPr/>
        <a:lstStyle/>
        <a:p>
          <a:endParaRPr lang="ru-RU"/>
        </a:p>
      </dgm:t>
    </dgm:pt>
    <dgm:pt modelId="{98133E58-DF45-4D58-A6C2-CF28610F2045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Воспитатели вторых младших групп;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8A5FD0-EEEC-4796-A599-D40D12B7896C}" type="parTrans" cxnId="{ABAFD178-50EB-4A44-BA2D-A9722C042125}">
      <dgm:prSet/>
      <dgm:spPr/>
      <dgm:t>
        <a:bodyPr/>
        <a:lstStyle/>
        <a:p>
          <a:endParaRPr lang="ru-RU"/>
        </a:p>
      </dgm:t>
    </dgm:pt>
    <dgm:pt modelId="{D50E40CB-F643-4D5C-A7DF-3CCC63DA44B8}" type="sibTrans" cxnId="{ABAFD178-50EB-4A44-BA2D-A9722C042125}">
      <dgm:prSet/>
      <dgm:spPr/>
      <dgm:t>
        <a:bodyPr/>
        <a:lstStyle/>
        <a:p>
          <a:endParaRPr lang="ru-RU"/>
        </a:p>
      </dgm:t>
    </dgm:pt>
    <dgm:pt modelId="{9C1390E4-BAEE-4350-B71A-900236BBE78B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Родители;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21A9C9-08F3-40AB-B187-B5B90A5D6EEF}" type="parTrans" cxnId="{A58B5812-51B4-4BE6-9F3B-3075088D1C4B}">
      <dgm:prSet/>
      <dgm:spPr/>
      <dgm:t>
        <a:bodyPr/>
        <a:lstStyle/>
        <a:p>
          <a:endParaRPr lang="ru-RU"/>
        </a:p>
      </dgm:t>
    </dgm:pt>
    <dgm:pt modelId="{89127A2F-39D8-40A2-86EC-BB49C25D48D1}" type="sibTrans" cxnId="{A58B5812-51B4-4BE6-9F3B-3075088D1C4B}">
      <dgm:prSet/>
      <dgm:spPr/>
      <dgm:t>
        <a:bodyPr/>
        <a:lstStyle/>
        <a:p>
          <a:endParaRPr lang="ru-RU"/>
        </a:p>
      </dgm:t>
    </dgm:pt>
    <dgm:pt modelId="{85D01E4E-54DD-4ED9-8330-3CF9F7D12949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Специалисты детского сада.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02B979-8186-4362-BFD2-997594D9E5C2}" type="parTrans" cxnId="{3DFC9EB1-C20B-468B-8ECA-37F784564E44}">
      <dgm:prSet/>
      <dgm:spPr/>
      <dgm:t>
        <a:bodyPr/>
        <a:lstStyle/>
        <a:p>
          <a:endParaRPr lang="ru-RU"/>
        </a:p>
      </dgm:t>
    </dgm:pt>
    <dgm:pt modelId="{151B7239-E0F1-4C0E-AA90-00513351E9A0}" type="sibTrans" cxnId="{3DFC9EB1-C20B-468B-8ECA-37F784564E44}">
      <dgm:prSet/>
      <dgm:spPr/>
      <dgm:t>
        <a:bodyPr/>
        <a:lstStyle/>
        <a:p>
          <a:endParaRPr lang="ru-RU"/>
        </a:p>
      </dgm:t>
    </dgm:pt>
    <dgm:pt modelId="{271A6764-0A32-4100-A82E-4D3BA48AA9BC}" type="pres">
      <dgm:prSet presAssocID="{0A17B95D-3CDA-471C-94F1-E3462E1481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9405E1-6425-4128-A5EB-811CB0489467}" type="pres">
      <dgm:prSet presAssocID="{432C9899-F2DE-453D-8594-CB299AD12155}" presName="linNode" presStyleCnt="0"/>
      <dgm:spPr/>
    </dgm:pt>
    <dgm:pt modelId="{4830624A-8235-4AC4-8D65-E98A1191E5AD}" type="pres">
      <dgm:prSet presAssocID="{432C9899-F2DE-453D-8594-CB299AD12155}" presName="parentText" presStyleLbl="node1" presStyleIdx="0" presStyleCnt="3" custScaleX="953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0D25C-6A0F-4045-B4D6-0962D68ABA5B}" type="pres">
      <dgm:prSet presAssocID="{432C9899-F2DE-453D-8594-CB299AD12155}" presName="descendantText" presStyleLbl="alignAccFollowNode1" presStyleIdx="0" presStyleCnt="3" custScaleX="147623" custScaleY="17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2FF37-022A-466A-9CF3-A1F84A4E8D14}" type="pres">
      <dgm:prSet presAssocID="{B1BBFDBD-F756-4276-BFC5-249574108301}" presName="sp" presStyleCnt="0"/>
      <dgm:spPr/>
    </dgm:pt>
    <dgm:pt modelId="{05FBE54A-331B-4E3E-89EF-532C8666B8DE}" type="pres">
      <dgm:prSet presAssocID="{E8A4EFC1-F917-477D-8395-80FFDBAEA0A4}" presName="linNode" presStyleCnt="0"/>
      <dgm:spPr/>
    </dgm:pt>
    <dgm:pt modelId="{75A07C4F-0625-4AF0-AB68-32E12406D8B9}" type="pres">
      <dgm:prSet presAssocID="{E8A4EFC1-F917-477D-8395-80FFDBAEA0A4}" presName="parentText" presStyleLbl="node1" presStyleIdx="1" presStyleCnt="3" custScaleX="1240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8CE57-F8A4-4098-B357-3B66D8B21378}" type="pres">
      <dgm:prSet presAssocID="{E8A4EFC1-F917-477D-8395-80FFDBAEA0A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30AEB-0702-4800-9FCB-55B3875145EF}" type="pres">
      <dgm:prSet presAssocID="{58A0DCB6-33AD-4204-8694-6AD3B8264383}" presName="sp" presStyleCnt="0"/>
      <dgm:spPr/>
    </dgm:pt>
    <dgm:pt modelId="{3D1F65D3-3EEA-4E4F-9A4B-6E5DAD1EC69A}" type="pres">
      <dgm:prSet presAssocID="{AE8715C3-499D-4731-BE9E-C65B392E4920}" presName="linNode" presStyleCnt="0"/>
      <dgm:spPr/>
    </dgm:pt>
    <dgm:pt modelId="{2BAAFCFC-9416-4065-BB94-63F08499D688}" type="pres">
      <dgm:prSet presAssocID="{AE8715C3-499D-4731-BE9E-C65B392E4920}" presName="parentText" presStyleLbl="node1" presStyleIdx="2" presStyleCnt="3" custScaleX="600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94946-405E-4EF0-9CAA-57D16CDCE712}" type="pres">
      <dgm:prSet presAssocID="{AE8715C3-499D-4731-BE9E-C65B392E4920}" presName="descendantText" presStyleLbl="alignAccFollowNode1" presStyleIdx="2" presStyleCnt="3" custScaleX="135515" custScaleY="157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B368BB-B2DE-4449-9890-1C758246FA90}" srcId="{0A17B95D-3CDA-471C-94F1-E3462E1481C3}" destId="{432C9899-F2DE-453D-8594-CB299AD12155}" srcOrd="0" destOrd="0" parTransId="{BF022C3E-9A9C-488C-A7CB-C87D179B249A}" sibTransId="{B1BBFDBD-F756-4276-BFC5-249574108301}"/>
    <dgm:cxn modelId="{B61DF8FC-5DB9-4DA7-BEAF-22B8BB432039}" type="presOf" srcId="{98133E58-DF45-4D58-A6C2-CF28610F2045}" destId="{0FA94946-405E-4EF0-9CAA-57D16CDCE712}" srcOrd="0" destOrd="2" presId="urn:microsoft.com/office/officeart/2005/8/layout/vList5"/>
    <dgm:cxn modelId="{F295F372-AFC9-425B-ACA6-ABB7AA0E65D7}" srcId="{AE8715C3-499D-4731-BE9E-C65B392E4920}" destId="{A3127D98-CD5D-4DEB-A829-888515ACFF8E}" srcOrd="1" destOrd="0" parTransId="{4637D779-2BF0-4311-B7F4-31965981D866}" sibTransId="{4AC7A1AB-5D3C-4FB4-AC2B-524780BC5BDB}"/>
    <dgm:cxn modelId="{468B800A-1B0B-4840-808D-DE4C68501AC0}" type="presOf" srcId="{2161D7BD-357D-44EE-90D1-A8B18F2F7A7C}" destId="{71B0D25C-6A0F-4045-B4D6-0962D68ABA5B}" srcOrd="0" destOrd="1" presId="urn:microsoft.com/office/officeart/2005/8/layout/vList5"/>
    <dgm:cxn modelId="{88CB43CC-DDAD-4F4C-B159-B751F028B3FE}" type="presOf" srcId="{E8A4EFC1-F917-477D-8395-80FFDBAEA0A4}" destId="{75A07C4F-0625-4AF0-AB68-32E12406D8B9}" srcOrd="0" destOrd="0" presId="urn:microsoft.com/office/officeart/2005/8/layout/vList5"/>
    <dgm:cxn modelId="{817C404B-4DB5-464B-BD30-EE24BE2F8255}" srcId="{432C9899-F2DE-453D-8594-CB299AD12155}" destId="{731DB089-479F-4294-A3B4-E8810841BC6A}" srcOrd="0" destOrd="0" parTransId="{3CA6BD2E-0A82-4579-A2C9-C54BE206AA1E}" sibTransId="{DE76E6E7-0C23-4822-969A-C6ADBFEB5FE9}"/>
    <dgm:cxn modelId="{773D17FC-EEB2-46F5-84B0-74F163377963}" srcId="{AE8715C3-499D-4731-BE9E-C65B392E4920}" destId="{84F95263-55ED-400A-AFEA-279F0F49E30E}" srcOrd="5" destOrd="0" parTransId="{A3D0C290-3BFF-4A98-8F95-4031388F0B0C}" sibTransId="{F7A25D80-0F1A-46B8-BC88-17CB28218633}"/>
    <dgm:cxn modelId="{C3F0476F-A55F-4C1D-B638-3A429FEA8D0F}" type="presOf" srcId="{A3127D98-CD5D-4DEB-A829-888515ACFF8E}" destId="{0FA94946-405E-4EF0-9CAA-57D16CDCE712}" srcOrd="0" destOrd="1" presId="urn:microsoft.com/office/officeart/2005/8/layout/vList5"/>
    <dgm:cxn modelId="{A91CFBFE-8127-4B26-80CE-C5448C0C2A65}" type="presOf" srcId="{84F95263-55ED-400A-AFEA-279F0F49E30E}" destId="{0FA94946-405E-4EF0-9CAA-57D16CDCE712}" srcOrd="0" destOrd="5" presId="urn:microsoft.com/office/officeart/2005/8/layout/vList5"/>
    <dgm:cxn modelId="{884B6039-2239-42D9-A4DB-A03AA867075E}" type="presOf" srcId="{432C9899-F2DE-453D-8594-CB299AD12155}" destId="{4830624A-8235-4AC4-8D65-E98A1191E5AD}" srcOrd="0" destOrd="0" presId="urn:microsoft.com/office/officeart/2005/8/layout/vList5"/>
    <dgm:cxn modelId="{ABAFD178-50EB-4A44-BA2D-A9722C042125}" srcId="{AE8715C3-499D-4731-BE9E-C65B392E4920}" destId="{98133E58-DF45-4D58-A6C2-CF28610F2045}" srcOrd="2" destOrd="0" parTransId="{4D8A5FD0-EEEC-4796-A599-D40D12B7896C}" sibTransId="{D50E40CB-F643-4D5C-A7DF-3CCC63DA44B8}"/>
    <dgm:cxn modelId="{4872C699-CB11-4770-8467-2E8671F59BA5}" type="presOf" srcId="{14B22908-3C5A-4472-9F9B-3C399A50FC57}" destId="{9D58CE57-F8A4-4098-B357-3B66D8B21378}" srcOrd="0" destOrd="0" presId="urn:microsoft.com/office/officeart/2005/8/layout/vList5"/>
    <dgm:cxn modelId="{A58B5812-51B4-4BE6-9F3B-3075088D1C4B}" srcId="{AE8715C3-499D-4731-BE9E-C65B392E4920}" destId="{9C1390E4-BAEE-4350-B71A-900236BBE78B}" srcOrd="3" destOrd="0" parTransId="{9721A9C9-08F3-40AB-B187-B5B90A5D6EEF}" sibTransId="{89127A2F-39D8-40A2-86EC-BB49C25D48D1}"/>
    <dgm:cxn modelId="{55F81B6F-F9F6-4C80-B405-5EA846FD72B0}" type="presOf" srcId="{AE8715C3-499D-4731-BE9E-C65B392E4920}" destId="{2BAAFCFC-9416-4065-BB94-63F08499D688}" srcOrd="0" destOrd="0" presId="urn:microsoft.com/office/officeart/2005/8/layout/vList5"/>
    <dgm:cxn modelId="{593D3833-ED84-4E90-8966-3260150B8AFC}" srcId="{E8A4EFC1-F917-477D-8395-80FFDBAEA0A4}" destId="{14B22908-3C5A-4472-9F9B-3C399A50FC57}" srcOrd="0" destOrd="0" parTransId="{03ED9D2B-63B0-471E-BB2D-F33EAA038164}" sibTransId="{1D060428-5CB1-48D1-AE38-3CF2F74E553E}"/>
    <dgm:cxn modelId="{D773CEC7-7536-4F4D-9F5D-376D8ABE9448}" srcId="{AE8715C3-499D-4731-BE9E-C65B392E4920}" destId="{31368A30-7A7D-4A37-BA42-C19CCFB8284B}" srcOrd="0" destOrd="0" parTransId="{9C11703F-8D68-48F8-A0E1-28B49966E5EB}" sibTransId="{369CB7EB-2833-4380-B08C-37C292932164}"/>
    <dgm:cxn modelId="{52AEB30B-FF67-4761-9534-202B2A2D61F1}" srcId="{0A17B95D-3CDA-471C-94F1-E3462E1481C3}" destId="{AE8715C3-499D-4731-BE9E-C65B392E4920}" srcOrd="2" destOrd="0" parTransId="{3C2252CE-BD72-4612-99A8-DC45B673E99F}" sibTransId="{9E46CCC8-CE56-463F-B8BF-92C2618F2C33}"/>
    <dgm:cxn modelId="{3DFC9EB1-C20B-468B-8ECA-37F784564E44}" srcId="{AE8715C3-499D-4731-BE9E-C65B392E4920}" destId="{85D01E4E-54DD-4ED9-8330-3CF9F7D12949}" srcOrd="4" destOrd="0" parTransId="{BE02B979-8186-4362-BFD2-997594D9E5C2}" sibTransId="{151B7239-E0F1-4C0E-AA90-00513351E9A0}"/>
    <dgm:cxn modelId="{9B2D908A-C1DC-4265-8A28-43F74DE31CFF}" type="presOf" srcId="{0A17B95D-3CDA-471C-94F1-E3462E1481C3}" destId="{271A6764-0A32-4100-A82E-4D3BA48AA9BC}" srcOrd="0" destOrd="0" presId="urn:microsoft.com/office/officeart/2005/8/layout/vList5"/>
    <dgm:cxn modelId="{40B351A8-9B6C-44A6-8353-873CA9D60F41}" srcId="{0A17B95D-3CDA-471C-94F1-E3462E1481C3}" destId="{E8A4EFC1-F917-477D-8395-80FFDBAEA0A4}" srcOrd="1" destOrd="0" parTransId="{D1799C15-0F17-4BB9-9BF6-73CF05E4F1CF}" sibTransId="{58A0DCB6-33AD-4204-8694-6AD3B8264383}"/>
    <dgm:cxn modelId="{C3B56961-68A7-4701-90B2-1B57C090B2CB}" srcId="{432C9899-F2DE-453D-8594-CB299AD12155}" destId="{2161D7BD-357D-44EE-90D1-A8B18F2F7A7C}" srcOrd="1" destOrd="0" parTransId="{7277352C-154B-406F-AD7E-0E6CCD347B7D}" sibTransId="{8BFCD516-388A-4449-9D0C-522927755D27}"/>
    <dgm:cxn modelId="{ED8E3460-BDC4-490A-8901-D83B95780B48}" type="presOf" srcId="{85D01E4E-54DD-4ED9-8330-3CF9F7D12949}" destId="{0FA94946-405E-4EF0-9CAA-57D16CDCE712}" srcOrd="0" destOrd="4" presId="urn:microsoft.com/office/officeart/2005/8/layout/vList5"/>
    <dgm:cxn modelId="{D3BA7336-1218-47BE-A89E-51CA8BDC9538}" type="presOf" srcId="{9C1390E4-BAEE-4350-B71A-900236BBE78B}" destId="{0FA94946-405E-4EF0-9CAA-57D16CDCE712}" srcOrd="0" destOrd="3" presId="urn:microsoft.com/office/officeart/2005/8/layout/vList5"/>
    <dgm:cxn modelId="{92AA0D28-C01D-46DD-8EE1-93694B44D11F}" type="presOf" srcId="{31368A30-7A7D-4A37-BA42-C19CCFB8284B}" destId="{0FA94946-405E-4EF0-9CAA-57D16CDCE712}" srcOrd="0" destOrd="0" presId="urn:microsoft.com/office/officeart/2005/8/layout/vList5"/>
    <dgm:cxn modelId="{2E8FDB68-B669-4377-8B45-E800AE83A34E}" type="presOf" srcId="{731DB089-479F-4294-A3B4-E8810841BC6A}" destId="{71B0D25C-6A0F-4045-B4D6-0962D68ABA5B}" srcOrd="0" destOrd="0" presId="urn:microsoft.com/office/officeart/2005/8/layout/vList5"/>
    <dgm:cxn modelId="{3C085DE7-2787-4185-98A7-B63CEFAE724E}" type="presParOf" srcId="{271A6764-0A32-4100-A82E-4D3BA48AA9BC}" destId="{AC9405E1-6425-4128-A5EB-811CB0489467}" srcOrd="0" destOrd="0" presId="urn:microsoft.com/office/officeart/2005/8/layout/vList5"/>
    <dgm:cxn modelId="{19121A5A-92E2-415A-9565-C11954AA4473}" type="presParOf" srcId="{AC9405E1-6425-4128-A5EB-811CB0489467}" destId="{4830624A-8235-4AC4-8D65-E98A1191E5AD}" srcOrd="0" destOrd="0" presId="urn:microsoft.com/office/officeart/2005/8/layout/vList5"/>
    <dgm:cxn modelId="{1253A359-81A5-485F-A947-CB2A1BD99362}" type="presParOf" srcId="{AC9405E1-6425-4128-A5EB-811CB0489467}" destId="{71B0D25C-6A0F-4045-B4D6-0962D68ABA5B}" srcOrd="1" destOrd="0" presId="urn:microsoft.com/office/officeart/2005/8/layout/vList5"/>
    <dgm:cxn modelId="{576D8436-A855-464C-89E0-F68DE466B0B0}" type="presParOf" srcId="{271A6764-0A32-4100-A82E-4D3BA48AA9BC}" destId="{CF62FF37-022A-466A-9CF3-A1F84A4E8D14}" srcOrd="1" destOrd="0" presId="urn:microsoft.com/office/officeart/2005/8/layout/vList5"/>
    <dgm:cxn modelId="{33FA1C11-E420-4B0C-9FE1-93F98C31229F}" type="presParOf" srcId="{271A6764-0A32-4100-A82E-4D3BA48AA9BC}" destId="{05FBE54A-331B-4E3E-89EF-532C8666B8DE}" srcOrd="2" destOrd="0" presId="urn:microsoft.com/office/officeart/2005/8/layout/vList5"/>
    <dgm:cxn modelId="{1ECACCB7-63C8-4CFC-816E-67E93E54510A}" type="presParOf" srcId="{05FBE54A-331B-4E3E-89EF-532C8666B8DE}" destId="{75A07C4F-0625-4AF0-AB68-32E12406D8B9}" srcOrd="0" destOrd="0" presId="urn:microsoft.com/office/officeart/2005/8/layout/vList5"/>
    <dgm:cxn modelId="{7621954B-ADE8-42DF-8633-1D690DECB2B1}" type="presParOf" srcId="{05FBE54A-331B-4E3E-89EF-532C8666B8DE}" destId="{9D58CE57-F8A4-4098-B357-3B66D8B21378}" srcOrd="1" destOrd="0" presId="urn:microsoft.com/office/officeart/2005/8/layout/vList5"/>
    <dgm:cxn modelId="{B7BE7510-31D2-4793-BE01-E09B785038EC}" type="presParOf" srcId="{271A6764-0A32-4100-A82E-4D3BA48AA9BC}" destId="{43630AEB-0702-4800-9FCB-55B3875145EF}" srcOrd="3" destOrd="0" presId="urn:microsoft.com/office/officeart/2005/8/layout/vList5"/>
    <dgm:cxn modelId="{7D6FB036-293D-4223-8F37-A3C6E753086B}" type="presParOf" srcId="{271A6764-0A32-4100-A82E-4D3BA48AA9BC}" destId="{3D1F65D3-3EEA-4E4F-9A4B-6E5DAD1EC69A}" srcOrd="4" destOrd="0" presId="urn:microsoft.com/office/officeart/2005/8/layout/vList5"/>
    <dgm:cxn modelId="{5DDB5D07-9BA6-4475-80EB-C68CC75C592E}" type="presParOf" srcId="{3D1F65D3-3EEA-4E4F-9A4B-6E5DAD1EC69A}" destId="{2BAAFCFC-9416-4065-BB94-63F08499D688}" srcOrd="0" destOrd="0" presId="urn:microsoft.com/office/officeart/2005/8/layout/vList5"/>
    <dgm:cxn modelId="{A35D951E-02E1-4E70-A0FC-352716A709A0}" type="presParOf" srcId="{3D1F65D3-3EEA-4E4F-9A4B-6E5DAD1EC69A}" destId="{0FA94946-405E-4EF0-9CAA-57D16CDCE7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9BEAC0-3CFF-4554-BD81-258AB9A6E584}" type="doc">
      <dgm:prSet loTypeId="urn:microsoft.com/office/officeart/2005/8/layout/chevron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5DD5856-0B6A-4000-827D-D93F89A230A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Учитель-логопед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9BFD32-C98B-4414-8F33-D40EE4ADA765}" type="parTrans" cxnId="{7499D6F8-9593-43C1-9A13-05FDA93D1862}">
      <dgm:prSet/>
      <dgm:spPr/>
      <dgm:t>
        <a:bodyPr/>
        <a:lstStyle/>
        <a:p>
          <a:endParaRPr lang="ru-RU"/>
        </a:p>
      </dgm:t>
    </dgm:pt>
    <dgm:pt modelId="{8ADAA208-A4FB-41E2-90F3-1DA64E02568A}" type="sibTrans" cxnId="{7499D6F8-9593-43C1-9A13-05FDA93D1862}">
      <dgm:prSet/>
      <dgm:spPr/>
      <dgm:t>
        <a:bodyPr/>
        <a:lstStyle/>
        <a:p>
          <a:endParaRPr lang="ru-RU"/>
        </a:p>
      </dgm:t>
    </dgm:pt>
    <dgm:pt modelId="{123AF985-A3B9-4648-87E3-955105A0672D}">
      <dgm:prSet phldrT="[Текст]" custT="1"/>
      <dgm:spPr/>
      <dgm:t>
        <a:bodyPr/>
        <a:lstStyle/>
        <a:p>
          <a:pPr algn="just"/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Разрабатывает комплекс специально подобранных логопедических упражнений, направленных на формирование правильной и красивой речи. 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E681B7-F247-4CDB-B09D-5F077DFBBD86}" type="parTrans" cxnId="{64633383-7CD0-4A16-B470-E6F2C8C83609}">
      <dgm:prSet/>
      <dgm:spPr/>
      <dgm:t>
        <a:bodyPr/>
        <a:lstStyle/>
        <a:p>
          <a:endParaRPr lang="ru-RU"/>
        </a:p>
      </dgm:t>
    </dgm:pt>
    <dgm:pt modelId="{590BC31B-FBE7-4A33-8D75-CA02E8A94AF6}" type="sibTrans" cxnId="{64633383-7CD0-4A16-B470-E6F2C8C83609}">
      <dgm:prSet/>
      <dgm:spPr/>
      <dgm:t>
        <a:bodyPr/>
        <a:lstStyle/>
        <a:p>
          <a:endParaRPr lang="ru-RU"/>
        </a:p>
      </dgm:t>
    </dgm:pt>
    <dgm:pt modelId="{FD940284-C2AE-4E80-8266-2B8B802D2077}">
      <dgm:prSet phldrT="[Текст]" custT="1"/>
      <dgm:spPr/>
      <dgm:t>
        <a:bodyPr/>
        <a:lstStyle/>
        <a:p>
          <a:pPr algn="just"/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Один раз в неделю проводит логопедические минутки в логопедическом кабинете для детей «Группы риска». 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6DC461-95A7-45B2-9FCB-13BD5FEDCB9C}" type="parTrans" cxnId="{5E364A92-AF1F-483D-989A-17F795BFE091}">
      <dgm:prSet/>
      <dgm:spPr/>
      <dgm:t>
        <a:bodyPr/>
        <a:lstStyle/>
        <a:p>
          <a:endParaRPr lang="ru-RU"/>
        </a:p>
      </dgm:t>
    </dgm:pt>
    <dgm:pt modelId="{80A2FB3D-266A-437C-BA30-6F9E10D72519}" type="sibTrans" cxnId="{5E364A92-AF1F-483D-989A-17F795BFE091}">
      <dgm:prSet/>
      <dgm:spPr/>
      <dgm:t>
        <a:bodyPr/>
        <a:lstStyle/>
        <a:p>
          <a:endParaRPr lang="ru-RU"/>
        </a:p>
      </dgm:t>
    </dgm:pt>
    <dgm:pt modelId="{9B819CFE-076A-4430-A855-FBF3B6CB5286}">
      <dgm:prSet phldrT="[Текст]" custT="1"/>
      <dgm:spPr/>
      <dgm:t>
        <a:bodyPr/>
        <a:lstStyle/>
        <a:p>
          <a:pPr algn="just"/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Просветительская работа (памятки, буклеты, информационные листы по речевому развитию детей);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1B1D0D-1E06-4546-B263-30C635BF7467}" type="parTrans" cxnId="{F3DB3B1E-D058-4903-BE85-DAC7E198F07F}">
      <dgm:prSet/>
      <dgm:spPr/>
      <dgm:t>
        <a:bodyPr/>
        <a:lstStyle/>
        <a:p>
          <a:endParaRPr lang="ru-RU"/>
        </a:p>
      </dgm:t>
    </dgm:pt>
    <dgm:pt modelId="{92FE4B05-4A4A-4EA9-8962-A9FED79FAC60}" type="sibTrans" cxnId="{F3DB3B1E-D058-4903-BE85-DAC7E198F07F}">
      <dgm:prSet/>
      <dgm:spPr/>
      <dgm:t>
        <a:bodyPr/>
        <a:lstStyle/>
        <a:p>
          <a:endParaRPr lang="ru-RU"/>
        </a:p>
      </dgm:t>
    </dgm:pt>
    <dgm:pt modelId="{13066D22-C3D5-4CBF-A4B6-E7C0F058BEEE}">
      <dgm:prSet phldrT="[Текст]" custT="1"/>
      <dgm:spPr/>
      <dgm:t>
        <a:bodyPr/>
        <a:lstStyle/>
        <a:p>
          <a:pPr algn="just"/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Знакомит воспитателей с методами и приемами развития речи детей младшего дошкольного возраста.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718EF4-AA59-440B-B4FC-7197698B7D62}" type="parTrans" cxnId="{53258CC9-4BC0-4479-AA2B-468D08E1E834}">
      <dgm:prSet/>
      <dgm:spPr/>
    </dgm:pt>
    <dgm:pt modelId="{162D868B-810D-405D-BDAF-812E7B2F3E53}" type="sibTrans" cxnId="{53258CC9-4BC0-4479-AA2B-468D08E1E834}">
      <dgm:prSet/>
      <dgm:spPr/>
    </dgm:pt>
    <dgm:pt modelId="{4275EC5D-C391-41C3-98D4-977CEC8437B9}" type="pres">
      <dgm:prSet presAssocID="{F99BEAC0-3CFF-4554-BD81-258AB9A6E5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9005D-3230-4522-ADA5-4C6979D58639}" type="pres">
      <dgm:prSet presAssocID="{A5DD5856-0B6A-4000-827D-D93F89A230AD}" presName="composite" presStyleCnt="0"/>
      <dgm:spPr/>
    </dgm:pt>
    <dgm:pt modelId="{F62C5123-1225-4589-93AD-7BA8EB332731}" type="pres">
      <dgm:prSet presAssocID="{A5DD5856-0B6A-4000-827D-D93F89A230AD}" presName="parentText" presStyleLbl="alignNode1" presStyleIdx="0" presStyleCnt="1" custScaleX="57033" custScaleY="75675" custLinFactNeighborX="898" custLinFactNeighborY="-170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68338-4FBA-471A-A45D-AA49426D8EAA}" type="pres">
      <dgm:prSet presAssocID="{A5DD5856-0B6A-4000-827D-D93F89A230AD}" presName="descendantText" presStyleLbl="alignAcc1" presStyleIdx="0" presStyleCnt="1" custScaleX="113766" custScaleY="171404" custLinFactNeighborX="2494" custLinFactNeighborY="-12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53042C-0112-4E68-86CE-9C07CBF850BE}" type="presOf" srcId="{A5DD5856-0B6A-4000-827D-D93F89A230AD}" destId="{F62C5123-1225-4589-93AD-7BA8EB332731}" srcOrd="0" destOrd="0" presId="urn:microsoft.com/office/officeart/2005/8/layout/chevron2"/>
    <dgm:cxn modelId="{F3DB3B1E-D058-4903-BE85-DAC7E198F07F}" srcId="{A5DD5856-0B6A-4000-827D-D93F89A230AD}" destId="{9B819CFE-076A-4430-A855-FBF3B6CB5286}" srcOrd="2" destOrd="0" parTransId="{021B1D0D-1E06-4546-B263-30C635BF7467}" sibTransId="{92FE4B05-4A4A-4EA9-8962-A9FED79FAC60}"/>
    <dgm:cxn modelId="{3E9E1A08-6090-41DC-85C2-2CD0377A16B3}" type="presOf" srcId="{13066D22-C3D5-4CBF-A4B6-E7C0F058BEEE}" destId="{E2968338-4FBA-471A-A45D-AA49426D8EAA}" srcOrd="0" destOrd="1" presId="urn:microsoft.com/office/officeart/2005/8/layout/chevron2"/>
    <dgm:cxn modelId="{53258CC9-4BC0-4479-AA2B-468D08E1E834}" srcId="{A5DD5856-0B6A-4000-827D-D93F89A230AD}" destId="{13066D22-C3D5-4CBF-A4B6-E7C0F058BEEE}" srcOrd="1" destOrd="0" parTransId="{B6718EF4-AA59-440B-B4FC-7197698B7D62}" sibTransId="{162D868B-810D-405D-BDAF-812E7B2F3E53}"/>
    <dgm:cxn modelId="{A875A58E-2DB0-4FE5-A3CA-557EBE305AAE}" type="presOf" srcId="{F99BEAC0-3CFF-4554-BD81-258AB9A6E584}" destId="{4275EC5D-C391-41C3-98D4-977CEC8437B9}" srcOrd="0" destOrd="0" presId="urn:microsoft.com/office/officeart/2005/8/layout/chevron2"/>
    <dgm:cxn modelId="{64633383-7CD0-4A16-B470-E6F2C8C83609}" srcId="{A5DD5856-0B6A-4000-827D-D93F89A230AD}" destId="{123AF985-A3B9-4648-87E3-955105A0672D}" srcOrd="0" destOrd="0" parTransId="{16E681B7-F247-4CDB-B09D-5F077DFBBD86}" sibTransId="{590BC31B-FBE7-4A33-8D75-CA02E8A94AF6}"/>
    <dgm:cxn modelId="{4DCD17A1-DE86-46EE-94F1-9698A91B5E1E}" type="presOf" srcId="{9B819CFE-076A-4430-A855-FBF3B6CB5286}" destId="{E2968338-4FBA-471A-A45D-AA49426D8EAA}" srcOrd="0" destOrd="2" presId="urn:microsoft.com/office/officeart/2005/8/layout/chevron2"/>
    <dgm:cxn modelId="{7499D6F8-9593-43C1-9A13-05FDA93D1862}" srcId="{F99BEAC0-3CFF-4554-BD81-258AB9A6E584}" destId="{A5DD5856-0B6A-4000-827D-D93F89A230AD}" srcOrd="0" destOrd="0" parTransId="{9F9BFD32-C98B-4414-8F33-D40EE4ADA765}" sibTransId="{8ADAA208-A4FB-41E2-90F3-1DA64E02568A}"/>
    <dgm:cxn modelId="{5E364A92-AF1F-483D-989A-17F795BFE091}" srcId="{A5DD5856-0B6A-4000-827D-D93F89A230AD}" destId="{FD940284-C2AE-4E80-8266-2B8B802D2077}" srcOrd="3" destOrd="0" parTransId="{1A6DC461-95A7-45B2-9FCB-13BD5FEDCB9C}" sibTransId="{80A2FB3D-266A-437C-BA30-6F9E10D72519}"/>
    <dgm:cxn modelId="{20C4A4AC-F903-4AA8-ABC3-0E190B8A1CCD}" type="presOf" srcId="{123AF985-A3B9-4648-87E3-955105A0672D}" destId="{E2968338-4FBA-471A-A45D-AA49426D8EAA}" srcOrd="0" destOrd="0" presId="urn:microsoft.com/office/officeart/2005/8/layout/chevron2"/>
    <dgm:cxn modelId="{72036136-A151-486D-98DB-F2B9A29C266A}" type="presOf" srcId="{FD940284-C2AE-4E80-8266-2B8B802D2077}" destId="{E2968338-4FBA-471A-A45D-AA49426D8EAA}" srcOrd="0" destOrd="3" presId="urn:microsoft.com/office/officeart/2005/8/layout/chevron2"/>
    <dgm:cxn modelId="{39060A48-2AF5-4554-89BD-28275206809B}" type="presParOf" srcId="{4275EC5D-C391-41C3-98D4-977CEC8437B9}" destId="{B5E9005D-3230-4522-ADA5-4C6979D58639}" srcOrd="0" destOrd="0" presId="urn:microsoft.com/office/officeart/2005/8/layout/chevron2"/>
    <dgm:cxn modelId="{6A444C92-803A-416E-83D3-3DA6FAA991DD}" type="presParOf" srcId="{B5E9005D-3230-4522-ADA5-4C6979D58639}" destId="{F62C5123-1225-4589-93AD-7BA8EB332731}" srcOrd="0" destOrd="0" presId="urn:microsoft.com/office/officeart/2005/8/layout/chevron2"/>
    <dgm:cxn modelId="{8DB39724-BF2D-49B3-A112-42258A20C39A}" type="presParOf" srcId="{B5E9005D-3230-4522-ADA5-4C6979D58639}" destId="{E2968338-4FBA-471A-A45D-AA49426D8E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F41A7C-B3B5-404C-8702-C16CB0E8F5F9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EFF8E4-1482-4576-AA4B-4EF5EFE0030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Артикуля-ционная гимнастика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C6B9813-BED7-4131-967E-3139532FBB58}" type="parTrans" cxnId="{5C1B6992-3FCB-4088-8B40-7EEA609F4E53}">
      <dgm:prSet/>
      <dgm:spPr/>
      <dgm:t>
        <a:bodyPr/>
        <a:lstStyle/>
        <a:p>
          <a:endParaRPr lang="ru-RU"/>
        </a:p>
      </dgm:t>
    </dgm:pt>
    <dgm:pt modelId="{E95847B4-D3BB-494B-A1FE-DFB36B368024}" type="sibTrans" cxnId="{5C1B6992-3FCB-4088-8B40-7EEA609F4E53}">
      <dgm:prSet/>
      <dgm:spPr/>
      <dgm:t>
        <a:bodyPr/>
        <a:lstStyle/>
        <a:p>
          <a:endParaRPr lang="ru-RU"/>
        </a:p>
      </dgm:t>
    </dgm:pt>
    <dgm:pt modelId="{36681413-02BC-4AAF-B755-17BA9C3B61D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голосовой функции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8717B9C-10FF-46A1-8736-831F0774CA74}" type="parTrans" cxnId="{8382BA7E-B6B2-4BC5-9AD4-9FC99687DF8F}">
      <dgm:prSet/>
      <dgm:spPr/>
      <dgm:t>
        <a:bodyPr/>
        <a:lstStyle/>
        <a:p>
          <a:endParaRPr lang="ru-RU"/>
        </a:p>
      </dgm:t>
    </dgm:pt>
    <dgm:pt modelId="{31ACAE54-8946-4D1E-8EE2-88527C5721C5}" type="sibTrans" cxnId="{8382BA7E-B6B2-4BC5-9AD4-9FC99687DF8F}">
      <dgm:prSet/>
      <dgm:spPr/>
      <dgm:t>
        <a:bodyPr/>
        <a:lstStyle/>
        <a:p>
          <a:endParaRPr lang="ru-RU"/>
        </a:p>
      </dgm:t>
    </dgm:pt>
    <dgm:pt modelId="{2412E042-57AF-404B-AEEC-D10BFBEFDE1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Развитие речевого слуха и речевого внимания</a:t>
          </a:r>
          <a:endParaRPr lang="ru-RU" sz="1600" b="1" dirty="0">
            <a:solidFill>
              <a:schemeClr val="tx1"/>
            </a:solidFill>
          </a:endParaRPr>
        </a:p>
      </dgm:t>
    </dgm:pt>
    <dgm:pt modelId="{59FA6F23-29C0-4CAA-94EC-AB64BD1F649B}" type="parTrans" cxnId="{A07D1791-A81D-43AF-B716-CFCC362A76B0}">
      <dgm:prSet/>
      <dgm:spPr/>
      <dgm:t>
        <a:bodyPr/>
        <a:lstStyle/>
        <a:p>
          <a:endParaRPr lang="ru-RU"/>
        </a:p>
      </dgm:t>
    </dgm:pt>
    <dgm:pt modelId="{32D3EBE9-6C6F-4F74-8F44-026720715937}" type="sibTrans" cxnId="{A07D1791-A81D-43AF-B716-CFCC362A76B0}">
      <dgm:prSet/>
      <dgm:spPr/>
      <dgm:t>
        <a:bodyPr/>
        <a:lstStyle/>
        <a:p>
          <a:endParaRPr lang="ru-RU"/>
        </a:p>
      </dgm:t>
    </dgm:pt>
    <dgm:pt modelId="{45ABE9AD-875A-4227-B5C9-0B0A64AB4239}">
      <dgm:prSet phldrT="[Текст]" custT="1"/>
      <dgm:spPr/>
      <dgm:t>
        <a:bodyPr/>
        <a:lstStyle/>
        <a:p>
          <a:r>
            <a:rPr lang="ru-RU" sz="1400" b="1" i="0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мелкой и крупной моторики</a:t>
          </a:r>
          <a:endParaRPr lang="ru-RU" sz="1400" dirty="0">
            <a:solidFill>
              <a:schemeClr val="tx1"/>
            </a:solidFill>
          </a:endParaRPr>
        </a:p>
      </dgm:t>
    </dgm:pt>
    <dgm:pt modelId="{54F272F9-7700-471F-9D6A-BD7B20365710}" type="parTrans" cxnId="{F0DE98B4-8FEB-4525-8571-0FBE52C8B1A2}">
      <dgm:prSet/>
      <dgm:spPr/>
      <dgm:t>
        <a:bodyPr/>
        <a:lstStyle/>
        <a:p>
          <a:endParaRPr lang="ru-RU"/>
        </a:p>
      </dgm:t>
    </dgm:pt>
    <dgm:pt modelId="{EF505BCF-D56D-416E-B041-5E12C0632B02}" type="sibTrans" cxnId="{F0DE98B4-8FEB-4525-8571-0FBE52C8B1A2}">
      <dgm:prSet/>
      <dgm:spPr/>
      <dgm:t>
        <a:bodyPr/>
        <a:lstStyle/>
        <a:p>
          <a:endParaRPr lang="ru-RU"/>
        </a:p>
      </dgm:t>
    </dgm:pt>
    <dgm:pt modelId="{2B9D5193-9B4D-4E02-AFA1-2AB80A67C78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Развитие речевого дыхания</a:t>
          </a:r>
          <a:endParaRPr lang="ru-RU" b="1" dirty="0">
            <a:solidFill>
              <a:schemeClr val="tx1"/>
            </a:solidFill>
          </a:endParaRPr>
        </a:p>
      </dgm:t>
    </dgm:pt>
    <dgm:pt modelId="{3B4D4511-AB89-4434-A475-CE39C1105347}" type="parTrans" cxnId="{551FA995-23BB-4B71-9133-8EC973A063BD}">
      <dgm:prSet/>
      <dgm:spPr/>
      <dgm:t>
        <a:bodyPr/>
        <a:lstStyle/>
        <a:p>
          <a:endParaRPr lang="ru-RU"/>
        </a:p>
      </dgm:t>
    </dgm:pt>
    <dgm:pt modelId="{834D2CEF-5636-49B4-A4BC-E1544663C7BA}" type="sibTrans" cxnId="{551FA995-23BB-4B71-9133-8EC973A063BD}">
      <dgm:prSet/>
      <dgm:spPr/>
      <dgm:t>
        <a:bodyPr/>
        <a:lstStyle/>
        <a:p>
          <a:endParaRPr lang="ru-RU"/>
        </a:p>
      </dgm:t>
    </dgm:pt>
    <dgm:pt modelId="{7E768848-6813-4C5A-B51E-243FCCE49F3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активной речи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B05EA54-61F4-4ACF-8F3D-9F1311E3D14F}" type="parTrans" cxnId="{638063D3-A547-4686-BE56-6CFD8866A0E0}">
      <dgm:prSet/>
      <dgm:spPr/>
      <dgm:t>
        <a:bodyPr/>
        <a:lstStyle/>
        <a:p>
          <a:endParaRPr lang="ru-RU"/>
        </a:p>
      </dgm:t>
    </dgm:pt>
    <dgm:pt modelId="{30595C52-BCB7-4F35-B256-24A8F1ED54C5}" type="sibTrans" cxnId="{638063D3-A547-4686-BE56-6CFD8866A0E0}">
      <dgm:prSet/>
      <dgm:spPr/>
      <dgm:t>
        <a:bodyPr/>
        <a:lstStyle/>
        <a:p>
          <a:endParaRPr lang="ru-RU"/>
        </a:p>
      </dgm:t>
    </dgm:pt>
    <dgm:pt modelId="{72133756-1E62-4F10-8D77-86E4F115F1E7}" type="pres">
      <dgm:prSet presAssocID="{7CF41A7C-B3B5-404C-8702-C16CB0E8F5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20B54D-7EDE-4E9F-841A-BBAC3786B66D}" type="pres">
      <dgm:prSet presAssocID="{49EFF8E4-1482-4576-AA4B-4EF5EFE0030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AC194-596B-4597-83C0-75878C431A4E}" type="pres">
      <dgm:prSet presAssocID="{E95847B4-D3BB-494B-A1FE-DFB36B368024}" presName="sibTrans" presStyleLbl="sibTrans2D1" presStyleIdx="0" presStyleCnt="6"/>
      <dgm:spPr/>
      <dgm:t>
        <a:bodyPr/>
        <a:lstStyle/>
        <a:p>
          <a:endParaRPr lang="ru-RU"/>
        </a:p>
      </dgm:t>
    </dgm:pt>
    <dgm:pt modelId="{F1B75449-5CF0-4421-B0CF-799C277683D8}" type="pres">
      <dgm:prSet presAssocID="{E95847B4-D3BB-494B-A1FE-DFB36B368024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BCD79492-86AD-412A-9A6E-9591DB230F4F}" type="pres">
      <dgm:prSet presAssocID="{36681413-02BC-4AAF-B755-17BA9C3B61D9}" presName="node" presStyleLbl="node1" presStyleIdx="1" presStyleCnt="6" custScaleX="135572" custScaleY="128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BB6C6-AEF8-491C-92FD-A2582B2949AC}" type="pres">
      <dgm:prSet presAssocID="{31ACAE54-8946-4D1E-8EE2-88527C5721C5}" presName="sibTrans" presStyleLbl="sibTrans2D1" presStyleIdx="1" presStyleCnt="6"/>
      <dgm:spPr/>
      <dgm:t>
        <a:bodyPr/>
        <a:lstStyle/>
        <a:p>
          <a:endParaRPr lang="ru-RU"/>
        </a:p>
      </dgm:t>
    </dgm:pt>
    <dgm:pt modelId="{FC0C7C43-9EB6-414C-B769-799CC4C40727}" type="pres">
      <dgm:prSet presAssocID="{31ACAE54-8946-4D1E-8EE2-88527C5721C5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DF99C6C1-B240-4311-801E-D435CCCFEECE}" type="pres">
      <dgm:prSet presAssocID="{2412E042-57AF-404B-AEEC-D10BFBEFDE1B}" presName="node" presStyleLbl="node1" presStyleIdx="2" presStyleCnt="6" custScaleX="125077" custScaleY="121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1C1B0-0A10-4AA1-A0ED-854EDF1F8157}" type="pres">
      <dgm:prSet presAssocID="{32D3EBE9-6C6F-4F74-8F44-02672071593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5DDF8B66-F441-4A73-952B-B677BBA11FF7}" type="pres">
      <dgm:prSet presAssocID="{32D3EBE9-6C6F-4F74-8F44-02672071593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B307A17A-B45A-4F84-B0C3-1827523A7E41}" type="pres">
      <dgm:prSet presAssocID="{45ABE9AD-875A-4227-B5C9-0B0A64AB4239}" presName="node" presStyleLbl="node1" presStyleIdx="3" presStyleCnt="6" custScaleX="115794" custScaleY="113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23172-DE6B-4990-A5AE-05A1ECF802FE}" type="pres">
      <dgm:prSet presAssocID="{EF505BCF-D56D-416E-B041-5E12C0632B02}" presName="sibTrans" presStyleLbl="sibTrans2D1" presStyleIdx="3" presStyleCnt="6"/>
      <dgm:spPr/>
      <dgm:t>
        <a:bodyPr/>
        <a:lstStyle/>
        <a:p>
          <a:endParaRPr lang="ru-RU"/>
        </a:p>
      </dgm:t>
    </dgm:pt>
    <dgm:pt modelId="{D6012C7B-1C37-4A27-AA45-E091D6AF5E83}" type="pres">
      <dgm:prSet presAssocID="{EF505BCF-D56D-416E-B041-5E12C0632B02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1CA559AF-DD06-4B70-B378-EA5A2D54A902}" type="pres">
      <dgm:prSet presAssocID="{2B9D5193-9B4D-4E02-AFA1-2AB80A67C78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A5C9A-C2A7-4CC2-8420-4FFCB988D0AB}" type="pres">
      <dgm:prSet presAssocID="{834D2CEF-5636-49B4-A4BC-E1544663C7BA}" presName="sibTrans" presStyleLbl="sibTrans2D1" presStyleIdx="4" presStyleCnt="6"/>
      <dgm:spPr/>
      <dgm:t>
        <a:bodyPr/>
        <a:lstStyle/>
        <a:p>
          <a:endParaRPr lang="ru-RU"/>
        </a:p>
      </dgm:t>
    </dgm:pt>
    <dgm:pt modelId="{B85DF55F-41C3-4AD1-8C32-5384A12A21A0}" type="pres">
      <dgm:prSet presAssocID="{834D2CEF-5636-49B4-A4BC-E1544663C7BA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6195192B-A4F1-4FA5-9860-F8C021708E06}" type="pres">
      <dgm:prSet presAssocID="{7E768848-6813-4C5A-B51E-243FCCE49F3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1BBC5-2EB8-40B2-AC24-D05B1242EA6C}" type="pres">
      <dgm:prSet presAssocID="{30595C52-BCB7-4F35-B256-24A8F1ED54C5}" presName="sibTrans" presStyleLbl="sibTrans2D1" presStyleIdx="5" presStyleCnt="6"/>
      <dgm:spPr/>
      <dgm:t>
        <a:bodyPr/>
        <a:lstStyle/>
        <a:p>
          <a:endParaRPr lang="ru-RU"/>
        </a:p>
      </dgm:t>
    </dgm:pt>
    <dgm:pt modelId="{5FFA0D93-5EE9-485D-81DF-A894AF8E3840}" type="pres">
      <dgm:prSet presAssocID="{30595C52-BCB7-4F35-B256-24A8F1ED54C5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8382BA7E-B6B2-4BC5-9AD4-9FC99687DF8F}" srcId="{7CF41A7C-B3B5-404C-8702-C16CB0E8F5F9}" destId="{36681413-02BC-4AAF-B755-17BA9C3B61D9}" srcOrd="1" destOrd="0" parTransId="{58717B9C-10FF-46A1-8736-831F0774CA74}" sibTransId="{31ACAE54-8946-4D1E-8EE2-88527C5721C5}"/>
    <dgm:cxn modelId="{91E83A5C-7DF1-4642-A011-6C266514338C}" type="presOf" srcId="{2B9D5193-9B4D-4E02-AFA1-2AB80A67C787}" destId="{1CA559AF-DD06-4B70-B378-EA5A2D54A902}" srcOrd="0" destOrd="0" presId="urn:microsoft.com/office/officeart/2005/8/layout/cycle2"/>
    <dgm:cxn modelId="{05F04378-D891-4D24-B792-E2FA8F40216D}" type="presOf" srcId="{45ABE9AD-875A-4227-B5C9-0B0A64AB4239}" destId="{B307A17A-B45A-4F84-B0C3-1827523A7E41}" srcOrd="0" destOrd="0" presId="urn:microsoft.com/office/officeart/2005/8/layout/cycle2"/>
    <dgm:cxn modelId="{F0DE98B4-8FEB-4525-8571-0FBE52C8B1A2}" srcId="{7CF41A7C-B3B5-404C-8702-C16CB0E8F5F9}" destId="{45ABE9AD-875A-4227-B5C9-0B0A64AB4239}" srcOrd="3" destOrd="0" parTransId="{54F272F9-7700-471F-9D6A-BD7B20365710}" sibTransId="{EF505BCF-D56D-416E-B041-5E12C0632B02}"/>
    <dgm:cxn modelId="{A07D1791-A81D-43AF-B716-CFCC362A76B0}" srcId="{7CF41A7C-B3B5-404C-8702-C16CB0E8F5F9}" destId="{2412E042-57AF-404B-AEEC-D10BFBEFDE1B}" srcOrd="2" destOrd="0" parTransId="{59FA6F23-29C0-4CAA-94EC-AB64BD1F649B}" sibTransId="{32D3EBE9-6C6F-4F74-8F44-026720715937}"/>
    <dgm:cxn modelId="{F9642E0F-E318-42D7-BD72-CE69DC669441}" type="presOf" srcId="{7E768848-6813-4C5A-B51E-243FCCE49F37}" destId="{6195192B-A4F1-4FA5-9860-F8C021708E06}" srcOrd="0" destOrd="0" presId="urn:microsoft.com/office/officeart/2005/8/layout/cycle2"/>
    <dgm:cxn modelId="{50D4EC42-229F-4A90-8937-CB822D8B4CB3}" type="presOf" srcId="{49EFF8E4-1482-4576-AA4B-4EF5EFE0030D}" destId="{1A20B54D-7EDE-4E9F-841A-BBAC3786B66D}" srcOrd="0" destOrd="0" presId="urn:microsoft.com/office/officeart/2005/8/layout/cycle2"/>
    <dgm:cxn modelId="{AC535297-DA27-413C-8035-ADBD2426F8B9}" type="presOf" srcId="{31ACAE54-8946-4D1E-8EE2-88527C5721C5}" destId="{B5FBB6C6-AEF8-491C-92FD-A2582B2949AC}" srcOrd="0" destOrd="0" presId="urn:microsoft.com/office/officeart/2005/8/layout/cycle2"/>
    <dgm:cxn modelId="{2FC6EA9E-19F4-4A06-AFBC-ED5519BB2ACF}" type="presOf" srcId="{7CF41A7C-B3B5-404C-8702-C16CB0E8F5F9}" destId="{72133756-1E62-4F10-8D77-86E4F115F1E7}" srcOrd="0" destOrd="0" presId="urn:microsoft.com/office/officeart/2005/8/layout/cycle2"/>
    <dgm:cxn modelId="{08EDBC9E-F536-4F69-A47D-B65052F25DBE}" type="presOf" srcId="{2412E042-57AF-404B-AEEC-D10BFBEFDE1B}" destId="{DF99C6C1-B240-4311-801E-D435CCCFEECE}" srcOrd="0" destOrd="0" presId="urn:microsoft.com/office/officeart/2005/8/layout/cycle2"/>
    <dgm:cxn modelId="{8E0470F8-282E-4AED-B7FA-59C1E58C520A}" type="presOf" srcId="{32D3EBE9-6C6F-4F74-8F44-026720715937}" destId="{7FC1C1B0-0A10-4AA1-A0ED-854EDF1F8157}" srcOrd="0" destOrd="0" presId="urn:microsoft.com/office/officeart/2005/8/layout/cycle2"/>
    <dgm:cxn modelId="{EF94EEB8-259E-4F76-B5E2-FF9EEC3C8B6E}" type="presOf" srcId="{834D2CEF-5636-49B4-A4BC-E1544663C7BA}" destId="{6D0A5C9A-C2A7-4CC2-8420-4FFCB988D0AB}" srcOrd="0" destOrd="0" presId="urn:microsoft.com/office/officeart/2005/8/layout/cycle2"/>
    <dgm:cxn modelId="{FBACA6AC-C329-4F65-A466-C6BEC2B00C78}" type="presOf" srcId="{36681413-02BC-4AAF-B755-17BA9C3B61D9}" destId="{BCD79492-86AD-412A-9A6E-9591DB230F4F}" srcOrd="0" destOrd="0" presId="urn:microsoft.com/office/officeart/2005/8/layout/cycle2"/>
    <dgm:cxn modelId="{B69F4148-0F17-413F-A21A-6BAF71475CC1}" type="presOf" srcId="{32D3EBE9-6C6F-4F74-8F44-026720715937}" destId="{5DDF8B66-F441-4A73-952B-B677BBA11FF7}" srcOrd="1" destOrd="0" presId="urn:microsoft.com/office/officeart/2005/8/layout/cycle2"/>
    <dgm:cxn modelId="{7AF6E32A-9636-43D0-8D68-A98D246E8546}" type="presOf" srcId="{31ACAE54-8946-4D1E-8EE2-88527C5721C5}" destId="{FC0C7C43-9EB6-414C-B769-799CC4C40727}" srcOrd="1" destOrd="0" presId="urn:microsoft.com/office/officeart/2005/8/layout/cycle2"/>
    <dgm:cxn modelId="{551FA995-23BB-4B71-9133-8EC973A063BD}" srcId="{7CF41A7C-B3B5-404C-8702-C16CB0E8F5F9}" destId="{2B9D5193-9B4D-4E02-AFA1-2AB80A67C787}" srcOrd="4" destOrd="0" parTransId="{3B4D4511-AB89-4434-A475-CE39C1105347}" sibTransId="{834D2CEF-5636-49B4-A4BC-E1544663C7BA}"/>
    <dgm:cxn modelId="{ACB35351-F0E0-4DE1-9E6F-63E70F3D8611}" type="presOf" srcId="{E95847B4-D3BB-494B-A1FE-DFB36B368024}" destId="{833AC194-596B-4597-83C0-75878C431A4E}" srcOrd="0" destOrd="0" presId="urn:microsoft.com/office/officeart/2005/8/layout/cycle2"/>
    <dgm:cxn modelId="{8DCB527B-1480-4C27-9896-68D7E3CE8007}" type="presOf" srcId="{30595C52-BCB7-4F35-B256-24A8F1ED54C5}" destId="{5FFA0D93-5EE9-485D-81DF-A894AF8E3840}" srcOrd="1" destOrd="0" presId="urn:microsoft.com/office/officeart/2005/8/layout/cycle2"/>
    <dgm:cxn modelId="{FD7453A7-E1C7-4C35-B367-8101AAD7517D}" type="presOf" srcId="{EF505BCF-D56D-416E-B041-5E12C0632B02}" destId="{44723172-DE6B-4990-A5AE-05A1ECF802FE}" srcOrd="0" destOrd="0" presId="urn:microsoft.com/office/officeart/2005/8/layout/cycle2"/>
    <dgm:cxn modelId="{638063D3-A547-4686-BE56-6CFD8866A0E0}" srcId="{7CF41A7C-B3B5-404C-8702-C16CB0E8F5F9}" destId="{7E768848-6813-4C5A-B51E-243FCCE49F37}" srcOrd="5" destOrd="0" parTransId="{6B05EA54-61F4-4ACF-8F3D-9F1311E3D14F}" sibTransId="{30595C52-BCB7-4F35-B256-24A8F1ED54C5}"/>
    <dgm:cxn modelId="{C4167924-24E0-4577-88EC-DFC1CC9BE385}" type="presOf" srcId="{30595C52-BCB7-4F35-B256-24A8F1ED54C5}" destId="{70F1BBC5-2EB8-40B2-AC24-D05B1242EA6C}" srcOrd="0" destOrd="0" presId="urn:microsoft.com/office/officeart/2005/8/layout/cycle2"/>
    <dgm:cxn modelId="{24A113C2-9994-4E4F-8BFC-9F111BBA2D7E}" type="presOf" srcId="{E95847B4-D3BB-494B-A1FE-DFB36B368024}" destId="{F1B75449-5CF0-4421-B0CF-799C277683D8}" srcOrd="1" destOrd="0" presId="urn:microsoft.com/office/officeart/2005/8/layout/cycle2"/>
    <dgm:cxn modelId="{E05823D8-3C61-4C76-BF74-3BCB888A9F0F}" type="presOf" srcId="{834D2CEF-5636-49B4-A4BC-E1544663C7BA}" destId="{B85DF55F-41C3-4AD1-8C32-5384A12A21A0}" srcOrd="1" destOrd="0" presId="urn:microsoft.com/office/officeart/2005/8/layout/cycle2"/>
    <dgm:cxn modelId="{5C1B6992-3FCB-4088-8B40-7EEA609F4E53}" srcId="{7CF41A7C-B3B5-404C-8702-C16CB0E8F5F9}" destId="{49EFF8E4-1482-4576-AA4B-4EF5EFE0030D}" srcOrd="0" destOrd="0" parTransId="{3C6B9813-BED7-4131-967E-3139532FBB58}" sibTransId="{E95847B4-D3BB-494B-A1FE-DFB36B368024}"/>
    <dgm:cxn modelId="{F5248DF6-D3B0-42F1-8803-A845C25F2F71}" type="presOf" srcId="{EF505BCF-D56D-416E-B041-5E12C0632B02}" destId="{D6012C7B-1C37-4A27-AA45-E091D6AF5E83}" srcOrd="1" destOrd="0" presId="urn:microsoft.com/office/officeart/2005/8/layout/cycle2"/>
    <dgm:cxn modelId="{BF92D400-51F4-4AE0-B780-94B60ADE198A}" type="presParOf" srcId="{72133756-1E62-4F10-8D77-86E4F115F1E7}" destId="{1A20B54D-7EDE-4E9F-841A-BBAC3786B66D}" srcOrd="0" destOrd="0" presId="urn:microsoft.com/office/officeart/2005/8/layout/cycle2"/>
    <dgm:cxn modelId="{3DAB1DFC-AC27-45D3-B595-A8BC281F82B6}" type="presParOf" srcId="{72133756-1E62-4F10-8D77-86E4F115F1E7}" destId="{833AC194-596B-4597-83C0-75878C431A4E}" srcOrd="1" destOrd="0" presId="urn:microsoft.com/office/officeart/2005/8/layout/cycle2"/>
    <dgm:cxn modelId="{DB46E61E-9769-48E2-A3A5-410A1C275E21}" type="presParOf" srcId="{833AC194-596B-4597-83C0-75878C431A4E}" destId="{F1B75449-5CF0-4421-B0CF-799C277683D8}" srcOrd="0" destOrd="0" presId="urn:microsoft.com/office/officeart/2005/8/layout/cycle2"/>
    <dgm:cxn modelId="{05C6AECB-C7E9-48A2-BA4F-C0753FF9F4D9}" type="presParOf" srcId="{72133756-1E62-4F10-8D77-86E4F115F1E7}" destId="{BCD79492-86AD-412A-9A6E-9591DB230F4F}" srcOrd="2" destOrd="0" presId="urn:microsoft.com/office/officeart/2005/8/layout/cycle2"/>
    <dgm:cxn modelId="{0B71C4C0-D961-4617-BB98-CACADEDF6F01}" type="presParOf" srcId="{72133756-1E62-4F10-8D77-86E4F115F1E7}" destId="{B5FBB6C6-AEF8-491C-92FD-A2582B2949AC}" srcOrd="3" destOrd="0" presId="urn:microsoft.com/office/officeart/2005/8/layout/cycle2"/>
    <dgm:cxn modelId="{C0852A9B-B016-4A34-BD48-F40ED05045B0}" type="presParOf" srcId="{B5FBB6C6-AEF8-491C-92FD-A2582B2949AC}" destId="{FC0C7C43-9EB6-414C-B769-799CC4C40727}" srcOrd="0" destOrd="0" presId="urn:microsoft.com/office/officeart/2005/8/layout/cycle2"/>
    <dgm:cxn modelId="{929E9B71-9B1E-47D7-9233-D3706E5E0109}" type="presParOf" srcId="{72133756-1E62-4F10-8D77-86E4F115F1E7}" destId="{DF99C6C1-B240-4311-801E-D435CCCFEECE}" srcOrd="4" destOrd="0" presId="urn:microsoft.com/office/officeart/2005/8/layout/cycle2"/>
    <dgm:cxn modelId="{88951E3D-6623-476B-BFB3-DC3EFC3BCEF8}" type="presParOf" srcId="{72133756-1E62-4F10-8D77-86E4F115F1E7}" destId="{7FC1C1B0-0A10-4AA1-A0ED-854EDF1F8157}" srcOrd="5" destOrd="0" presId="urn:microsoft.com/office/officeart/2005/8/layout/cycle2"/>
    <dgm:cxn modelId="{64DE9CC8-2CEC-4667-B5FF-DD21CDB42A6C}" type="presParOf" srcId="{7FC1C1B0-0A10-4AA1-A0ED-854EDF1F8157}" destId="{5DDF8B66-F441-4A73-952B-B677BBA11FF7}" srcOrd="0" destOrd="0" presId="urn:microsoft.com/office/officeart/2005/8/layout/cycle2"/>
    <dgm:cxn modelId="{A0F3087A-8E84-4F3F-BAD7-08FF75C2B9F7}" type="presParOf" srcId="{72133756-1E62-4F10-8D77-86E4F115F1E7}" destId="{B307A17A-B45A-4F84-B0C3-1827523A7E41}" srcOrd="6" destOrd="0" presId="urn:microsoft.com/office/officeart/2005/8/layout/cycle2"/>
    <dgm:cxn modelId="{992896EF-646A-47F3-83E6-9D632F76C148}" type="presParOf" srcId="{72133756-1E62-4F10-8D77-86E4F115F1E7}" destId="{44723172-DE6B-4990-A5AE-05A1ECF802FE}" srcOrd="7" destOrd="0" presId="urn:microsoft.com/office/officeart/2005/8/layout/cycle2"/>
    <dgm:cxn modelId="{8EC285CA-E041-4469-A938-607EDD4E17AB}" type="presParOf" srcId="{44723172-DE6B-4990-A5AE-05A1ECF802FE}" destId="{D6012C7B-1C37-4A27-AA45-E091D6AF5E83}" srcOrd="0" destOrd="0" presId="urn:microsoft.com/office/officeart/2005/8/layout/cycle2"/>
    <dgm:cxn modelId="{0D0C235C-620D-415C-937D-9D24D79E28D6}" type="presParOf" srcId="{72133756-1E62-4F10-8D77-86E4F115F1E7}" destId="{1CA559AF-DD06-4B70-B378-EA5A2D54A902}" srcOrd="8" destOrd="0" presId="urn:microsoft.com/office/officeart/2005/8/layout/cycle2"/>
    <dgm:cxn modelId="{5C379B5E-0E4B-47C2-8EDD-F7F2582B9962}" type="presParOf" srcId="{72133756-1E62-4F10-8D77-86E4F115F1E7}" destId="{6D0A5C9A-C2A7-4CC2-8420-4FFCB988D0AB}" srcOrd="9" destOrd="0" presId="urn:microsoft.com/office/officeart/2005/8/layout/cycle2"/>
    <dgm:cxn modelId="{AAA11075-D05B-4404-AA77-6A263E560D6D}" type="presParOf" srcId="{6D0A5C9A-C2A7-4CC2-8420-4FFCB988D0AB}" destId="{B85DF55F-41C3-4AD1-8C32-5384A12A21A0}" srcOrd="0" destOrd="0" presId="urn:microsoft.com/office/officeart/2005/8/layout/cycle2"/>
    <dgm:cxn modelId="{D48B2120-EF8A-4947-868D-D21EBD0128D2}" type="presParOf" srcId="{72133756-1E62-4F10-8D77-86E4F115F1E7}" destId="{6195192B-A4F1-4FA5-9860-F8C021708E06}" srcOrd="10" destOrd="0" presId="urn:microsoft.com/office/officeart/2005/8/layout/cycle2"/>
    <dgm:cxn modelId="{C00FF347-16B3-48B6-A470-2A243D3A4573}" type="presParOf" srcId="{72133756-1E62-4F10-8D77-86E4F115F1E7}" destId="{70F1BBC5-2EB8-40B2-AC24-D05B1242EA6C}" srcOrd="11" destOrd="0" presId="urn:microsoft.com/office/officeart/2005/8/layout/cycle2"/>
    <dgm:cxn modelId="{C332F544-8E0E-4A30-B499-BC2EFA6005C5}" type="presParOf" srcId="{70F1BBC5-2EB8-40B2-AC24-D05B1242EA6C}" destId="{5FFA0D93-5EE9-485D-81DF-A894AF8E384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9BEAC0-3CFF-4554-BD81-258AB9A6E584}" type="doc">
      <dgm:prSet loTypeId="urn:microsoft.com/office/officeart/2005/8/layout/chevron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5DD5856-0B6A-4000-827D-D93F89A230A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Воспитатель и специалисты 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9BFD32-C98B-4414-8F33-D40EE4ADA765}" type="parTrans" cxnId="{7499D6F8-9593-43C1-9A13-05FDA93D1862}">
      <dgm:prSet/>
      <dgm:spPr/>
      <dgm:t>
        <a:bodyPr/>
        <a:lstStyle/>
        <a:p>
          <a:endParaRPr lang="ru-RU"/>
        </a:p>
      </dgm:t>
    </dgm:pt>
    <dgm:pt modelId="{8ADAA208-A4FB-41E2-90F3-1DA64E02568A}" type="sibTrans" cxnId="{7499D6F8-9593-43C1-9A13-05FDA93D1862}">
      <dgm:prSet/>
      <dgm:spPr/>
      <dgm:t>
        <a:bodyPr/>
        <a:lstStyle/>
        <a:p>
          <a:endParaRPr lang="ru-RU"/>
        </a:p>
      </dgm:t>
    </dgm:pt>
    <dgm:pt modelId="{123AF985-A3B9-4648-87E3-955105A0672D}">
      <dgm:prSet phldrT="[Текст]" custT="1"/>
      <dgm:spPr/>
      <dgm:t>
        <a:bodyPr/>
        <a:lstStyle/>
        <a:p>
          <a:pPr algn="just"/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E681B7-F247-4CDB-B09D-5F077DFBBD86}" type="parTrans" cxnId="{64633383-7CD0-4A16-B470-E6F2C8C83609}">
      <dgm:prSet/>
      <dgm:spPr/>
      <dgm:t>
        <a:bodyPr/>
        <a:lstStyle/>
        <a:p>
          <a:endParaRPr lang="ru-RU"/>
        </a:p>
      </dgm:t>
    </dgm:pt>
    <dgm:pt modelId="{590BC31B-FBE7-4A33-8D75-CA02E8A94AF6}" type="sibTrans" cxnId="{64633383-7CD0-4A16-B470-E6F2C8C83609}">
      <dgm:prSet/>
      <dgm:spPr/>
      <dgm:t>
        <a:bodyPr/>
        <a:lstStyle/>
        <a:p>
          <a:endParaRPr lang="ru-RU"/>
        </a:p>
      </dgm:t>
    </dgm:pt>
    <dgm:pt modelId="{4F006AF3-B2F3-404A-A2E0-580E3A16DDF5}">
      <dgm:prSet custT="1"/>
      <dgm:spPr/>
      <dgm:t>
        <a:bodyPr/>
        <a:lstStyle/>
        <a:p>
          <a:pPr algn="just"/>
          <a:r>
            <a:rPr lang="ru-RU" sz="2800" b="1" dirty="0" smtClean="0">
              <a:latin typeface="Arial" panose="020B0604020202020204" pitchFamily="34" charset="0"/>
              <a:cs typeface="Arial" panose="020B0604020202020204" pitchFamily="34" charset="0"/>
            </a:rPr>
            <a:t>Включает в образовательную деятельность, совместную деятельность с детьми, в режимные моменты комплексы специально подобранных логопедических упражнений.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4CA3F4-8712-4E4D-BF87-B083D7BA8361}" type="parTrans" cxnId="{0C1EF6E1-E2B0-4168-8590-D4158FC48EE2}">
      <dgm:prSet/>
      <dgm:spPr/>
      <dgm:t>
        <a:bodyPr/>
        <a:lstStyle/>
        <a:p>
          <a:endParaRPr lang="ru-RU"/>
        </a:p>
      </dgm:t>
    </dgm:pt>
    <dgm:pt modelId="{09BED90A-9873-441B-A553-2B388B018E40}" type="sibTrans" cxnId="{0C1EF6E1-E2B0-4168-8590-D4158FC48EE2}">
      <dgm:prSet/>
      <dgm:spPr/>
      <dgm:t>
        <a:bodyPr/>
        <a:lstStyle/>
        <a:p>
          <a:endParaRPr lang="ru-RU"/>
        </a:p>
      </dgm:t>
    </dgm:pt>
    <dgm:pt modelId="{707C7D0D-0A52-46E4-A978-E45CEE6D7274}">
      <dgm:prSet/>
      <dgm:spPr/>
      <dgm:t>
        <a:bodyPr/>
        <a:lstStyle/>
        <a:p>
          <a:pPr algn="l"/>
          <a:endParaRPr lang="ru-RU" sz="3600" dirty="0" smtClean="0"/>
        </a:p>
      </dgm:t>
    </dgm:pt>
    <dgm:pt modelId="{CB2D2F3D-4D44-4850-9BB4-B02754227407}" type="parTrans" cxnId="{2810AD85-4C6C-4388-B981-DD6D27D93151}">
      <dgm:prSet/>
      <dgm:spPr/>
      <dgm:t>
        <a:bodyPr/>
        <a:lstStyle/>
        <a:p>
          <a:endParaRPr lang="ru-RU"/>
        </a:p>
      </dgm:t>
    </dgm:pt>
    <dgm:pt modelId="{A286921A-93F4-4D6C-A11B-84F1D56917F1}" type="sibTrans" cxnId="{2810AD85-4C6C-4388-B981-DD6D27D93151}">
      <dgm:prSet/>
      <dgm:spPr/>
      <dgm:t>
        <a:bodyPr/>
        <a:lstStyle/>
        <a:p>
          <a:endParaRPr lang="ru-RU"/>
        </a:p>
      </dgm:t>
    </dgm:pt>
    <dgm:pt modelId="{0E15A3A2-6E9B-4AC5-A0D6-48AADB09CD05}">
      <dgm:prSet custT="1"/>
      <dgm:spPr/>
      <dgm:t>
        <a:bodyPr/>
        <a:lstStyle/>
        <a:p>
          <a:pPr algn="just"/>
          <a:r>
            <a:rPr lang="ru-RU" sz="2800" b="1" dirty="0" smtClean="0">
              <a:latin typeface="Arial" panose="020B0604020202020204" pitchFamily="34" charset="0"/>
              <a:cs typeface="Arial" panose="020B0604020202020204" pitchFamily="34" charset="0"/>
            </a:rPr>
            <a:t>Взаимодействует с родителями в вопросах речевого развития детей.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F11B7-982E-4BB3-9BD3-855DE0D35CDC}" type="parTrans" cxnId="{6274867B-8A95-4B6C-B067-E777FE08F9A8}">
      <dgm:prSet/>
      <dgm:spPr/>
      <dgm:t>
        <a:bodyPr/>
        <a:lstStyle/>
        <a:p>
          <a:endParaRPr lang="ru-RU"/>
        </a:p>
      </dgm:t>
    </dgm:pt>
    <dgm:pt modelId="{D211042D-24C9-4DC5-8609-21A48F7ADAC6}" type="sibTrans" cxnId="{6274867B-8A95-4B6C-B067-E777FE08F9A8}">
      <dgm:prSet/>
      <dgm:spPr/>
      <dgm:t>
        <a:bodyPr/>
        <a:lstStyle/>
        <a:p>
          <a:endParaRPr lang="ru-RU"/>
        </a:p>
      </dgm:t>
    </dgm:pt>
    <dgm:pt modelId="{4275EC5D-C391-41C3-98D4-977CEC8437B9}" type="pres">
      <dgm:prSet presAssocID="{F99BEAC0-3CFF-4554-BD81-258AB9A6E5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9005D-3230-4522-ADA5-4C6979D58639}" type="pres">
      <dgm:prSet presAssocID="{A5DD5856-0B6A-4000-827D-D93F89A230AD}" presName="composite" presStyleCnt="0"/>
      <dgm:spPr/>
    </dgm:pt>
    <dgm:pt modelId="{F62C5123-1225-4589-93AD-7BA8EB332731}" type="pres">
      <dgm:prSet presAssocID="{A5DD5856-0B6A-4000-827D-D93F89A230AD}" presName="parentText" presStyleLbl="alignNode1" presStyleIdx="0" presStyleCnt="1" custScaleX="63208" custScaleY="75675" custLinFactNeighborX="-1157" custLinFactNeighborY="-181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68338-4FBA-471A-A45D-AA49426D8EAA}" type="pres">
      <dgm:prSet presAssocID="{A5DD5856-0B6A-4000-827D-D93F89A230AD}" presName="descendantText" presStyleLbl="alignAcc1" presStyleIdx="0" presStyleCnt="1" custScaleX="113766" custScaleY="153340" custLinFactNeighborX="345" custLinFactNeighborY="-8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FEB65B-3EFB-460B-8EE3-8CBE4783F668}" type="presOf" srcId="{4F006AF3-B2F3-404A-A2E0-580E3A16DDF5}" destId="{E2968338-4FBA-471A-A45D-AA49426D8EAA}" srcOrd="0" destOrd="1" presId="urn:microsoft.com/office/officeart/2005/8/layout/chevron2"/>
    <dgm:cxn modelId="{64633383-7CD0-4A16-B470-E6F2C8C83609}" srcId="{A5DD5856-0B6A-4000-827D-D93F89A230AD}" destId="{123AF985-A3B9-4648-87E3-955105A0672D}" srcOrd="0" destOrd="0" parTransId="{16E681B7-F247-4CDB-B09D-5F077DFBBD86}" sibTransId="{590BC31B-FBE7-4A33-8D75-CA02E8A94AF6}"/>
    <dgm:cxn modelId="{2810AD85-4C6C-4388-B981-DD6D27D93151}" srcId="{A5DD5856-0B6A-4000-827D-D93F89A230AD}" destId="{707C7D0D-0A52-46E4-A978-E45CEE6D7274}" srcOrd="3" destOrd="0" parTransId="{CB2D2F3D-4D44-4850-9BB4-B02754227407}" sibTransId="{A286921A-93F4-4D6C-A11B-84F1D56917F1}"/>
    <dgm:cxn modelId="{B5D42268-7F16-4DDB-BA5E-DCE6019D705A}" type="presOf" srcId="{707C7D0D-0A52-46E4-A978-E45CEE6D7274}" destId="{E2968338-4FBA-471A-A45D-AA49426D8EAA}" srcOrd="0" destOrd="3" presId="urn:microsoft.com/office/officeart/2005/8/layout/chevron2"/>
    <dgm:cxn modelId="{F25F4011-985F-46DE-9A57-18D9D2953E26}" type="presOf" srcId="{123AF985-A3B9-4648-87E3-955105A0672D}" destId="{E2968338-4FBA-471A-A45D-AA49426D8EAA}" srcOrd="0" destOrd="0" presId="urn:microsoft.com/office/officeart/2005/8/layout/chevron2"/>
    <dgm:cxn modelId="{387C2B09-0162-40F2-87FC-AFD77A222E1F}" type="presOf" srcId="{F99BEAC0-3CFF-4554-BD81-258AB9A6E584}" destId="{4275EC5D-C391-41C3-98D4-977CEC8437B9}" srcOrd="0" destOrd="0" presId="urn:microsoft.com/office/officeart/2005/8/layout/chevron2"/>
    <dgm:cxn modelId="{0C1EF6E1-E2B0-4168-8590-D4158FC48EE2}" srcId="{A5DD5856-0B6A-4000-827D-D93F89A230AD}" destId="{4F006AF3-B2F3-404A-A2E0-580E3A16DDF5}" srcOrd="1" destOrd="0" parTransId="{104CA3F4-8712-4E4D-BF87-B083D7BA8361}" sibTransId="{09BED90A-9873-441B-A553-2B388B018E40}"/>
    <dgm:cxn modelId="{7499D6F8-9593-43C1-9A13-05FDA93D1862}" srcId="{F99BEAC0-3CFF-4554-BD81-258AB9A6E584}" destId="{A5DD5856-0B6A-4000-827D-D93F89A230AD}" srcOrd="0" destOrd="0" parTransId="{9F9BFD32-C98B-4414-8F33-D40EE4ADA765}" sibTransId="{8ADAA208-A4FB-41E2-90F3-1DA64E02568A}"/>
    <dgm:cxn modelId="{5455F3D3-A3B0-47D1-93BC-0A73D91A3B53}" type="presOf" srcId="{0E15A3A2-6E9B-4AC5-A0D6-48AADB09CD05}" destId="{E2968338-4FBA-471A-A45D-AA49426D8EAA}" srcOrd="0" destOrd="2" presId="urn:microsoft.com/office/officeart/2005/8/layout/chevron2"/>
    <dgm:cxn modelId="{6274867B-8A95-4B6C-B067-E777FE08F9A8}" srcId="{A5DD5856-0B6A-4000-827D-D93F89A230AD}" destId="{0E15A3A2-6E9B-4AC5-A0D6-48AADB09CD05}" srcOrd="2" destOrd="0" parTransId="{F80F11B7-982E-4BB3-9BD3-855DE0D35CDC}" sibTransId="{D211042D-24C9-4DC5-8609-21A48F7ADAC6}"/>
    <dgm:cxn modelId="{FFA6A850-6173-4EB5-ABFA-EF207E62F527}" type="presOf" srcId="{A5DD5856-0B6A-4000-827D-D93F89A230AD}" destId="{F62C5123-1225-4589-93AD-7BA8EB332731}" srcOrd="0" destOrd="0" presId="urn:microsoft.com/office/officeart/2005/8/layout/chevron2"/>
    <dgm:cxn modelId="{BB5B4ACA-B28A-4CA4-9902-78A645D38FAD}" type="presParOf" srcId="{4275EC5D-C391-41C3-98D4-977CEC8437B9}" destId="{B5E9005D-3230-4522-ADA5-4C6979D58639}" srcOrd="0" destOrd="0" presId="urn:microsoft.com/office/officeart/2005/8/layout/chevron2"/>
    <dgm:cxn modelId="{F8D65F36-0356-4DEF-82F3-767F0E4919DE}" type="presParOf" srcId="{B5E9005D-3230-4522-ADA5-4C6979D58639}" destId="{F62C5123-1225-4589-93AD-7BA8EB332731}" srcOrd="0" destOrd="0" presId="urn:microsoft.com/office/officeart/2005/8/layout/chevron2"/>
    <dgm:cxn modelId="{82FBD36A-05E4-4A92-95C8-C8C11D3DD148}" type="presParOf" srcId="{B5E9005D-3230-4522-ADA5-4C6979D58639}" destId="{E2968338-4FBA-471A-A45D-AA49426D8E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9BEAC0-3CFF-4554-BD81-258AB9A6E584}" type="doc">
      <dgm:prSet loTypeId="urn:microsoft.com/office/officeart/2005/8/layout/chevron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5DD5856-0B6A-4000-827D-D93F89A230A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Родители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9BFD32-C98B-4414-8F33-D40EE4ADA765}" type="parTrans" cxnId="{7499D6F8-9593-43C1-9A13-05FDA93D1862}">
      <dgm:prSet/>
      <dgm:spPr/>
      <dgm:t>
        <a:bodyPr/>
        <a:lstStyle/>
        <a:p>
          <a:endParaRPr lang="ru-RU"/>
        </a:p>
      </dgm:t>
    </dgm:pt>
    <dgm:pt modelId="{8ADAA208-A4FB-41E2-90F3-1DA64E02568A}" type="sibTrans" cxnId="{7499D6F8-9593-43C1-9A13-05FDA93D1862}">
      <dgm:prSet/>
      <dgm:spPr/>
      <dgm:t>
        <a:bodyPr/>
        <a:lstStyle/>
        <a:p>
          <a:endParaRPr lang="ru-RU"/>
        </a:p>
      </dgm:t>
    </dgm:pt>
    <dgm:pt modelId="{123AF985-A3B9-4648-87E3-955105A0672D}">
      <dgm:prSet phldrT="[Текст]" custT="1"/>
      <dgm:spPr/>
      <dgm:t>
        <a:bodyPr/>
        <a:lstStyle/>
        <a:p>
          <a:pPr algn="just"/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Мастер-классы, семинары-практикумы, индивидуальные консультации для родителей – где родители активные участник;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E681B7-F247-4CDB-B09D-5F077DFBBD86}" type="parTrans" cxnId="{64633383-7CD0-4A16-B470-E6F2C8C83609}">
      <dgm:prSet/>
      <dgm:spPr/>
      <dgm:t>
        <a:bodyPr/>
        <a:lstStyle/>
        <a:p>
          <a:endParaRPr lang="ru-RU"/>
        </a:p>
      </dgm:t>
    </dgm:pt>
    <dgm:pt modelId="{590BC31B-FBE7-4A33-8D75-CA02E8A94AF6}" type="sibTrans" cxnId="{64633383-7CD0-4A16-B470-E6F2C8C83609}">
      <dgm:prSet/>
      <dgm:spPr/>
      <dgm:t>
        <a:bodyPr/>
        <a:lstStyle/>
        <a:p>
          <a:endParaRPr lang="ru-RU"/>
        </a:p>
      </dgm:t>
    </dgm:pt>
    <dgm:pt modelId="{94FECAA3-D006-440A-A4DE-4BBC91DA3AA8}">
      <dgm:prSet custT="1"/>
      <dgm:spPr/>
      <dgm:t>
        <a:bodyPr/>
        <a:lstStyle/>
        <a:p>
          <a:pPr algn="just"/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Участие родителей в традициях группы: «Копилка слов», «Я дарю тебе словечко», «День рождения звука». </a:t>
          </a:r>
        </a:p>
      </dgm:t>
    </dgm:pt>
    <dgm:pt modelId="{E2971636-CEFA-48CB-A836-7664617B9678}" type="parTrans" cxnId="{363FA659-D7BD-4267-88EF-7E278ACE279B}">
      <dgm:prSet/>
      <dgm:spPr/>
      <dgm:t>
        <a:bodyPr/>
        <a:lstStyle/>
        <a:p>
          <a:endParaRPr lang="ru-RU"/>
        </a:p>
      </dgm:t>
    </dgm:pt>
    <dgm:pt modelId="{8EAF2A41-982E-4454-A8D5-1187271E8654}" type="sibTrans" cxnId="{363FA659-D7BD-4267-88EF-7E278ACE279B}">
      <dgm:prSet/>
      <dgm:spPr/>
      <dgm:t>
        <a:bodyPr/>
        <a:lstStyle/>
        <a:p>
          <a:endParaRPr lang="ru-RU"/>
        </a:p>
      </dgm:t>
    </dgm:pt>
    <dgm:pt modelId="{6AD47894-7636-4DE0-BF59-913D4E43D296}">
      <dgm:prSet custT="1"/>
      <dgm:spPr/>
      <dgm:t>
        <a:bodyPr/>
        <a:lstStyle/>
        <a:p>
          <a:pPr algn="just"/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Работа по созданию медиатеки «В мире слов» и использование в дальнейшем взаимодействии (дидактический материал, презентации, видео-уроки, литература и т.д.).</a:t>
          </a:r>
        </a:p>
      </dgm:t>
    </dgm:pt>
    <dgm:pt modelId="{01A58018-99F2-44BE-9779-E83C946FB147}" type="parTrans" cxnId="{AF8073EC-3BDE-4166-86DD-6E86F6F5A77C}">
      <dgm:prSet/>
      <dgm:spPr/>
    </dgm:pt>
    <dgm:pt modelId="{BBEC9406-3B37-4FE8-A3CB-AB7D812E8465}" type="sibTrans" cxnId="{AF8073EC-3BDE-4166-86DD-6E86F6F5A77C}">
      <dgm:prSet/>
      <dgm:spPr/>
    </dgm:pt>
    <dgm:pt modelId="{4275EC5D-C391-41C3-98D4-977CEC8437B9}" type="pres">
      <dgm:prSet presAssocID="{F99BEAC0-3CFF-4554-BD81-258AB9A6E5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9005D-3230-4522-ADA5-4C6979D58639}" type="pres">
      <dgm:prSet presAssocID="{A5DD5856-0B6A-4000-827D-D93F89A230AD}" presName="composite" presStyleCnt="0"/>
      <dgm:spPr/>
    </dgm:pt>
    <dgm:pt modelId="{F62C5123-1225-4589-93AD-7BA8EB332731}" type="pres">
      <dgm:prSet presAssocID="{A5DD5856-0B6A-4000-827D-D93F89A230AD}" presName="parentText" presStyleLbl="alignNode1" presStyleIdx="0" presStyleCnt="1" custScaleX="61470" custScaleY="91415" custLinFactNeighborX="898" custLinFactNeighborY="-170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68338-4FBA-471A-A45D-AA49426D8EAA}" type="pres">
      <dgm:prSet presAssocID="{A5DD5856-0B6A-4000-827D-D93F89A230AD}" presName="descendantText" presStyleLbl="alignAcc1" presStyleIdx="0" presStyleCnt="1" custScaleX="110445" custScaleY="153340" custLinFactNeighborX="345" custLinFactNeighborY="-8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0FD7AA-D159-4985-8A3E-5E33CFE4EBE9}" type="presOf" srcId="{F99BEAC0-3CFF-4554-BD81-258AB9A6E584}" destId="{4275EC5D-C391-41C3-98D4-977CEC8437B9}" srcOrd="0" destOrd="0" presId="urn:microsoft.com/office/officeart/2005/8/layout/chevron2"/>
    <dgm:cxn modelId="{363FA659-D7BD-4267-88EF-7E278ACE279B}" srcId="{A5DD5856-0B6A-4000-827D-D93F89A230AD}" destId="{94FECAA3-D006-440A-A4DE-4BBC91DA3AA8}" srcOrd="1" destOrd="0" parTransId="{E2971636-CEFA-48CB-A836-7664617B9678}" sibTransId="{8EAF2A41-982E-4454-A8D5-1187271E8654}"/>
    <dgm:cxn modelId="{64633383-7CD0-4A16-B470-E6F2C8C83609}" srcId="{A5DD5856-0B6A-4000-827D-D93F89A230AD}" destId="{123AF985-A3B9-4648-87E3-955105A0672D}" srcOrd="0" destOrd="0" parTransId="{16E681B7-F247-4CDB-B09D-5F077DFBBD86}" sibTransId="{590BC31B-FBE7-4A33-8D75-CA02E8A94AF6}"/>
    <dgm:cxn modelId="{A72D6B4A-1293-4C96-9363-87D55DB090BD}" type="presOf" srcId="{A5DD5856-0B6A-4000-827D-D93F89A230AD}" destId="{F62C5123-1225-4589-93AD-7BA8EB332731}" srcOrd="0" destOrd="0" presId="urn:microsoft.com/office/officeart/2005/8/layout/chevron2"/>
    <dgm:cxn modelId="{08992C08-A4BF-4798-A148-0AA5435E5ED5}" type="presOf" srcId="{6AD47894-7636-4DE0-BF59-913D4E43D296}" destId="{E2968338-4FBA-471A-A45D-AA49426D8EAA}" srcOrd="0" destOrd="2" presId="urn:microsoft.com/office/officeart/2005/8/layout/chevron2"/>
    <dgm:cxn modelId="{AF8073EC-3BDE-4166-86DD-6E86F6F5A77C}" srcId="{A5DD5856-0B6A-4000-827D-D93F89A230AD}" destId="{6AD47894-7636-4DE0-BF59-913D4E43D296}" srcOrd="2" destOrd="0" parTransId="{01A58018-99F2-44BE-9779-E83C946FB147}" sibTransId="{BBEC9406-3B37-4FE8-A3CB-AB7D812E8465}"/>
    <dgm:cxn modelId="{7499D6F8-9593-43C1-9A13-05FDA93D1862}" srcId="{F99BEAC0-3CFF-4554-BD81-258AB9A6E584}" destId="{A5DD5856-0B6A-4000-827D-D93F89A230AD}" srcOrd="0" destOrd="0" parTransId="{9F9BFD32-C98B-4414-8F33-D40EE4ADA765}" sibTransId="{8ADAA208-A4FB-41E2-90F3-1DA64E02568A}"/>
    <dgm:cxn modelId="{BE24126A-0205-4C9C-9B6B-8F78F8684E79}" type="presOf" srcId="{94FECAA3-D006-440A-A4DE-4BBC91DA3AA8}" destId="{E2968338-4FBA-471A-A45D-AA49426D8EAA}" srcOrd="0" destOrd="1" presId="urn:microsoft.com/office/officeart/2005/8/layout/chevron2"/>
    <dgm:cxn modelId="{51D2621B-D980-4974-8434-A76851C8771A}" type="presOf" srcId="{123AF985-A3B9-4648-87E3-955105A0672D}" destId="{E2968338-4FBA-471A-A45D-AA49426D8EAA}" srcOrd="0" destOrd="0" presId="urn:microsoft.com/office/officeart/2005/8/layout/chevron2"/>
    <dgm:cxn modelId="{E3CE6C1B-7EBB-44B2-90ED-79EE6C3D7F67}" type="presParOf" srcId="{4275EC5D-C391-41C3-98D4-977CEC8437B9}" destId="{B5E9005D-3230-4522-ADA5-4C6979D58639}" srcOrd="0" destOrd="0" presId="urn:microsoft.com/office/officeart/2005/8/layout/chevron2"/>
    <dgm:cxn modelId="{8E202D39-EA72-4FE0-B038-27546B8BE172}" type="presParOf" srcId="{B5E9005D-3230-4522-ADA5-4C6979D58639}" destId="{F62C5123-1225-4589-93AD-7BA8EB332731}" srcOrd="0" destOrd="0" presId="urn:microsoft.com/office/officeart/2005/8/layout/chevron2"/>
    <dgm:cxn modelId="{C8923D08-4815-41D0-AD21-3A5B6452C5D6}" type="presParOf" srcId="{B5E9005D-3230-4522-ADA5-4C6979D58639}" destId="{E2968338-4FBA-471A-A45D-AA49426D8E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73DF2-484E-44D2-9CD5-C00217C16C3A}">
      <dsp:nvSpPr>
        <dsp:cNvPr id="0" name=""/>
        <dsp:cNvSpPr/>
      </dsp:nvSpPr>
      <dsp:spPr>
        <a:xfrm>
          <a:off x="0" y="0"/>
          <a:ext cx="8627230" cy="126102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Очевидна важность ранней профилактической работы с детьми, так как нарушения звуковой культуры речи, возникшие в дошкольном возрасте, в дальнейшем могут повлечь за собой целый ряд вторичных нарушений речи: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6934" y="36934"/>
        <a:ext cx="8553362" cy="1187153"/>
      </dsp:txXfrm>
    </dsp:sp>
    <dsp:sp modelId="{E399C37D-B054-4A5C-BE86-F36670A3B11D}">
      <dsp:nvSpPr>
        <dsp:cNvPr id="0" name=""/>
        <dsp:cNvSpPr/>
      </dsp:nvSpPr>
      <dsp:spPr>
        <a:xfrm>
          <a:off x="862723" y="1261021"/>
          <a:ext cx="936289" cy="482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268"/>
              </a:lnTo>
              <a:lnTo>
                <a:pt x="936289" y="48226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2C64F-4D22-481B-995F-F01A3B09F3FD}">
      <dsp:nvSpPr>
        <dsp:cNvPr id="0" name=""/>
        <dsp:cNvSpPr/>
      </dsp:nvSpPr>
      <dsp:spPr>
        <a:xfrm>
          <a:off x="1799012" y="1390219"/>
          <a:ext cx="4581360" cy="706141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недоразвитие фонематического слуха;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1819694" y="1410901"/>
        <a:ext cx="4539996" cy="664777"/>
      </dsp:txXfrm>
    </dsp:sp>
    <dsp:sp modelId="{9D63976C-C296-41DB-B55C-16481C84E1FF}">
      <dsp:nvSpPr>
        <dsp:cNvPr id="0" name=""/>
        <dsp:cNvSpPr/>
      </dsp:nvSpPr>
      <dsp:spPr>
        <a:xfrm>
          <a:off x="862723" y="1261021"/>
          <a:ext cx="849984" cy="1403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011"/>
              </a:lnTo>
              <a:lnTo>
                <a:pt x="849984" y="140301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B4477-6D8F-4B39-A8E0-B24C303E4979}">
      <dsp:nvSpPr>
        <dsp:cNvPr id="0" name=""/>
        <dsp:cNvSpPr/>
      </dsp:nvSpPr>
      <dsp:spPr>
        <a:xfrm>
          <a:off x="1712707" y="2257629"/>
          <a:ext cx="5579959" cy="812807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задержанное формирование навыков звукового, слогового и буквенного анализа слов;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1736513" y="2281435"/>
        <a:ext cx="5532347" cy="765195"/>
      </dsp:txXfrm>
    </dsp:sp>
    <dsp:sp modelId="{FBF8EE9E-93DC-4C3F-AFBF-DA0AE1431A05}">
      <dsp:nvSpPr>
        <dsp:cNvPr id="0" name=""/>
        <dsp:cNvSpPr/>
      </dsp:nvSpPr>
      <dsp:spPr>
        <a:xfrm>
          <a:off x="862723" y="1261021"/>
          <a:ext cx="726074" cy="2201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1112"/>
              </a:lnTo>
              <a:lnTo>
                <a:pt x="726074" y="220111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97033-7D78-4898-88F3-1F3E1BB92FC5}">
      <dsp:nvSpPr>
        <dsp:cNvPr id="0" name=""/>
        <dsp:cNvSpPr/>
      </dsp:nvSpPr>
      <dsp:spPr>
        <a:xfrm>
          <a:off x="1588797" y="3248955"/>
          <a:ext cx="5623173" cy="426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8617942"/>
              <a:satOff val="-21801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обеднение словаря ребенка;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1601285" y="3261443"/>
        <a:ext cx="5598197" cy="401382"/>
      </dsp:txXfrm>
    </dsp:sp>
    <dsp:sp modelId="{D9DC5FCF-BBA3-4A46-90E8-747B46708F40}">
      <dsp:nvSpPr>
        <dsp:cNvPr id="0" name=""/>
        <dsp:cNvSpPr/>
      </dsp:nvSpPr>
      <dsp:spPr>
        <a:xfrm>
          <a:off x="862723" y="1261021"/>
          <a:ext cx="849984" cy="2949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9907"/>
              </a:lnTo>
              <a:lnTo>
                <a:pt x="849984" y="294990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69F21-AB52-4E53-B0CE-2481F72E639A}">
      <dsp:nvSpPr>
        <dsp:cNvPr id="0" name=""/>
        <dsp:cNvSpPr/>
      </dsp:nvSpPr>
      <dsp:spPr>
        <a:xfrm>
          <a:off x="1712707" y="3744621"/>
          <a:ext cx="6987905" cy="932615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нарушение грамматического строя речи;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1740022" y="3771936"/>
        <a:ext cx="6933275" cy="877985"/>
      </dsp:txXfrm>
    </dsp:sp>
    <dsp:sp modelId="{6A7DBD3B-A058-47D6-9307-DFB64BAA563D}">
      <dsp:nvSpPr>
        <dsp:cNvPr id="0" name=""/>
        <dsp:cNvSpPr/>
      </dsp:nvSpPr>
      <dsp:spPr>
        <a:xfrm>
          <a:off x="862723" y="1261021"/>
          <a:ext cx="862940" cy="441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0362"/>
              </a:lnTo>
              <a:lnTo>
                <a:pt x="862940" y="441036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9D1516-719A-4685-9DE2-8D8621241360}">
      <dsp:nvSpPr>
        <dsp:cNvPr id="0" name=""/>
        <dsp:cNvSpPr/>
      </dsp:nvSpPr>
      <dsp:spPr>
        <a:xfrm>
          <a:off x="1725663" y="5022321"/>
          <a:ext cx="6679590" cy="1298124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любое нарушение речи в той или иной степени может отразиться на деятельности и поведении ребенка в целом.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1763684" y="5060342"/>
        <a:ext cx="6603548" cy="1222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FF023-B1D3-427C-81D6-861B99719798}">
      <dsp:nvSpPr>
        <dsp:cNvPr id="0" name=""/>
        <dsp:cNvSpPr/>
      </dsp:nvSpPr>
      <dsp:spPr>
        <a:xfrm rot="5400000">
          <a:off x="-117171" y="348896"/>
          <a:ext cx="781145" cy="54680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</a:t>
          </a:r>
          <a:endParaRPr lang="ru-RU" sz="1600" kern="1200" dirty="0"/>
        </a:p>
      </dsp:txBody>
      <dsp:txXfrm rot="-5400000">
        <a:off x="2" y="505125"/>
        <a:ext cx="546801" cy="234344"/>
      </dsp:txXfrm>
    </dsp:sp>
    <dsp:sp modelId="{EA5762C2-C4B2-4C1F-8186-E565B4F34970}">
      <dsp:nvSpPr>
        <dsp:cNvPr id="0" name=""/>
        <dsp:cNvSpPr/>
      </dsp:nvSpPr>
      <dsp:spPr>
        <a:xfrm rot="5400000">
          <a:off x="4023911" y="-3355801"/>
          <a:ext cx="728577" cy="7682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Первичное обследование детей в рамках образовательного процесса и обследование речи детей по запросу родителей ;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46801" y="156875"/>
        <a:ext cx="7647232" cy="657445"/>
      </dsp:txXfrm>
    </dsp:sp>
    <dsp:sp modelId="{03204544-B160-4FE2-8936-472C7603AB7F}">
      <dsp:nvSpPr>
        <dsp:cNvPr id="0" name=""/>
        <dsp:cNvSpPr/>
      </dsp:nvSpPr>
      <dsp:spPr>
        <a:xfrm rot="5400000">
          <a:off x="-117171" y="1257239"/>
          <a:ext cx="781145" cy="54680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</a:t>
          </a:r>
          <a:endParaRPr lang="ru-RU" sz="1600" kern="1200" dirty="0"/>
        </a:p>
      </dsp:txBody>
      <dsp:txXfrm rot="-5400000">
        <a:off x="2" y="1413468"/>
        <a:ext cx="546801" cy="234344"/>
      </dsp:txXfrm>
    </dsp:sp>
    <dsp:sp modelId="{E7263AB0-FA39-4BDB-AD0B-18F4767077E0}">
      <dsp:nvSpPr>
        <dsp:cNvPr id="0" name=""/>
        <dsp:cNvSpPr/>
      </dsp:nvSpPr>
      <dsp:spPr>
        <a:xfrm rot="5400000">
          <a:off x="3902074" y="-2435159"/>
          <a:ext cx="909253" cy="76752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если у ребенка выявляется ТНР – направление на консультацию к детскому неврологу, другим специалистам, направление на ТПМПК;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19067" y="992234"/>
        <a:ext cx="7630882" cy="820481"/>
      </dsp:txXfrm>
    </dsp:sp>
    <dsp:sp modelId="{106F2C54-4A4C-4A16-986C-D4061914F242}">
      <dsp:nvSpPr>
        <dsp:cNvPr id="0" name=""/>
        <dsp:cNvSpPr/>
      </dsp:nvSpPr>
      <dsp:spPr>
        <a:xfrm rot="5400000">
          <a:off x="-117171" y="2098462"/>
          <a:ext cx="781145" cy="54680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</a:t>
          </a:r>
          <a:endParaRPr lang="ru-RU" sz="1600" kern="1200" dirty="0"/>
        </a:p>
      </dsp:txBody>
      <dsp:txXfrm rot="-5400000">
        <a:off x="2" y="2254691"/>
        <a:ext cx="546801" cy="234344"/>
      </dsp:txXfrm>
    </dsp:sp>
    <dsp:sp modelId="{16356F49-9959-42C5-893E-D97A2832E205}">
      <dsp:nvSpPr>
        <dsp:cNvPr id="0" name=""/>
        <dsp:cNvSpPr/>
      </dsp:nvSpPr>
      <dsp:spPr>
        <a:xfrm rot="5400000">
          <a:off x="4000692" y="-1623697"/>
          <a:ext cx="775016" cy="7682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по результатам комплексного обследования ребенку присваивается статус ребенка с ограниченными возможностями здоровья;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46802" y="1868026"/>
        <a:ext cx="7644965" cy="699350"/>
      </dsp:txXfrm>
    </dsp:sp>
    <dsp:sp modelId="{6B159EC7-F288-43A6-AE62-59ED5BEF6494}">
      <dsp:nvSpPr>
        <dsp:cNvPr id="0" name=""/>
        <dsp:cNvSpPr/>
      </dsp:nvSpPr>
      <dsp:spPr>
        <a:xfrm rot="5400000">
          <a:off x="-117171" y="2849647"/>
          <a:ext cx="781145" cy="54680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</a:t>
          </a:r>
          <a:endParaRPr lang="ru-RU" sz="1600" kern="1200" dirty="0"/>
        </a:p>
      </dsp:txBody>
      <dsp:txXfrm rot="-5400000">
        <a:off x="2" y="3005876"/>
        <a:ext cx="546801" cy="234344"/>
      </dsp:txXfrm>
    </dsp:sp>
    <dsp:sp modelId="{B11532E8-FC2E-4300-A780-701A3FD1B050}">
      <dsp:nvSpPr>
        <dsp:cNvPr id="0" name=""/>
        <dsp:cNvSpPr/>
      </dsp:nvSpPr>
      <dsp:spPr>
        <a:xfrm rot="5400000">
          <a:off x="4090731" y="-854924"/>
          <a:ext cx="594939" cy="7682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ребенок зачисляется в старшую комбинированную группу;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46802" y="2718048"/>
        <a:ext cx="7653755" cy="536853"/>
      </dsp:txXfrm>
    </dsp:sp>
    <dsp:sp modelId="{3F23048C-2D40-464D-8392-2119063E4D6B}">
      <dsp:nvSpPr>
        <dsp:cNvPr id="0" name=""/>
        <dsp:cNvSpPr/>
      </dsp:nvSpPr>
      <dsp:spPr>
        <a:xfrm rot="5400000">
          <a:off x="-117171" y="3565507"/>
          <a:ext cx="781145" cy="54680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 </a:t>
          </a:r>
          <a:endParaRPr lang="ru-RU" sz="1600" kern="1200" dirty="0"/>
        </a:p>
      </dsp:txBody>
      <dsp:txXfrm rot="-5400000">
        <a:off x="2" y="3721736"/>
        <a:ext cx="546801" cy="234344"/>
      </dsp:txXfrm>
    </dsp:sp>
    <dsp:sp modelId="{E2F05C4C-7BB6-4042-846A-44B6711A39F3}">
      <dsp:nvSpPr>
        <dsp:cNvPr id="0" name=""/>
        <dsp:cNvSpPr/>
      </dsp:nvSpPr>
      <dsp:spPr>
        <a:xfrm rot="5400000">
          <a:off x="3880659" y="115187"/>
          <a:ext cx="1015083" cy="7682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 ребенком два года занимается учитель-логопед, педагог-психолог, воспитатели, музыкальный руководитель, инструктор по физической культуре в соответствии с рекомендациями ПМПК ;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46802" y="3498596"/>
        <a:ext cx="7633246" cy="915979"/>
      </dsp:txXfrm>
    </dsp:sp>
    <dsp:sp modelId="{12547406-8443-4760-A7D7-AFF0E15FD568}">
      <dsp:nvSpPr>
        <dsp:cNvPr id="0" name=""/>
        <dsp:cNvSpPr/>
      </dsp:nvSpPr>
      <dsp:spPr>
        <a:xfrm rot="5400000">
          <a:off x="-117171" y="4847487"/>
          <a:ext cx="781145" cy="54680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6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5003716"/>
        <a:ext cx="546801" cy="234344"/>
      </dsp:txXfrm>
    </dsp:sp>
    <dsp:sp modelId="{C3C1C8D3-4063-4D78-A908-8E7BF70FAD0A}">
      <dsp:nvSpPr>
        <dsp:cNvPr id="0" name=""/>
        <dsp:cNvSpPr/>
      </dsp:nvSpPr>
      <dsp:spPr>
        <a:xfrm rot="5400000">
          <a:off x="3805199" y="1264231"/>
          <a:ext cx="1166003" cy="7682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 остальными детьми с нарушениями речи учитель-логопед занимается консультативно в рамках кружковой работы, проектной деятельности.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46802" y="4579548"/>
        <a:ext cx="7625878" cy="10521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7DF20-2017-4FB6-A42C-A9F9E267435D}">
      <dsp:nvSpPr>
        <dsp:cNvPr id="0" name=""/>
        <dsp:cNvSpPr/>
      </dsp:nvSpPr>
      <dsp:spPr>
        <a:xfrm>
          <a:off x="0" y="0"/>
          <a:ext cx="6793954" cy="1219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Проектная деятельность всегда разворачивается в проблемной ситуации, которая не может быть решена прямым действием. </a:t>
          </a:r>
          <a:endParaRPr lang="ru-R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5709" y="35709"/>
        <a:ext cx="5478343" cy="1147782"/>
      </dsp:txXfrm>
    </dsp:sp>
    <dsp:sp modelId="{3DFCE368-0477-4B2E-8A09-337A4EEBA61B}">
      <dsp:nvSpPr>
        <dsp:cNvPr id="0" name=""/>
        <dsp:cNvSpPr/>
      </dsp:nvSpPr>
      <dsp:spPr>
        <a:xfrm>
          <a:off x="599466" y="1422399"/>
          <a:ext cx="6793954" cy="1219200"/>
        </a:xfrm>
        <a:prstGeom prst="roundRect">
          <a:avLst>
            <a:gd name="adj" fmla="val 10000"/>
          </a:avLst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Проблема: большое количество детей с нарушениями речи в детском саду. 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35175" y="1458108"/>
        <a:ext cx="5330590" cy="1147782"/>
      </dsp:txXfrm>
    </dsp:sp>
    <dsp:sp modelId="{AD79954F-20EC-4B5C-988D-53353B8902AF}">
      <dsp:nvSpPr>
        <dsp:cNvPr id="0" name=""/>
        <dsp:cNvSpPr/>
      </dsp:nvSpPr>
      <dsp:spPr>
        <a:xfrm>
          <a:off x="1198933" y="2844799"/>
          <a:ext cx="6793954" cy="1219200"/>
        </a:xfrm>
        <a:prstGeom prst="roundRect">
          <a:avLst>
            <a:gd name="adj" fmla="val 10000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Решение: </a:t>
          </a:r>
          <a:r>
            <a:rPr lang="ru-RU" sz="1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Программа кружковой работы по профилактика речевых нарушений у детей младшего и среднего дошкольного возраста «Светлячок».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solidFill>
              <a:schemeClr val="tx1"/>
            </a:solidFill>
          </a:endParaRPr>
        </a:p>
      </dsp:txBody>
      <dsp:txXfrm>
        <a:off x="1234642" y="2880508"/>
        <a:ext cx="5330590" cy="1147782"/>
      </dsp:txXfrm>
    </dsp:sp>
    <dsp:sp modelId="{6B6544BA-4CFF-4A2E-8CD7-A5D838EA90B2}">
      <dsp:nvSpPr>
        <dsp:cNvPr id="0" name=""/>
        <dsp:cNvSpPr/>
      </dsp:nvSpPr>
      <dsp:spPr>
        <a:xfrm>
          <a:off x="6001474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79782" y="924560"/>
        <a:ext cx="435864" cy="596341"/>
      </dsp:txXfrm>
    </dsp:sp>
    <dsp:sp modelId="{1B293B3F-BADD-4333-841C-BC6D5D5F3B4F}">
      <dsp:nvSpPr>
        <dsp:cNvPr id="0" name=""/>
        <dsp:cNvSpPr/>
      </dsp:nvSpPr>
      <dsp:spPr>
        <a:xfrm>
          <a:off x="6600941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6558486"/>
            <a:satOff val="30547"/>
            <a:lumOff val="116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6558486"/>
              <a:satOff val="30547"/>
              <a:lumOff val="11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79249" y="2338832"/>
        <a:ext cx="435864" cy="5963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0D25C-6A0F-4045-B4D6-0962D68ABA5B}">
      <dsp:nvSpPr>
        <dsp:cNvPr id="0" name=""/>
        <dsp:cNvSpPr/>
      </dsp:nvSpPr>
      <dsp:spPr>
        <a:xfrm rot="5400000">
          <a:off x="4212762" y="-1948606"/>
          <a:ext cx="2335192" cy="623252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эффективного комплексного взаимодействия воспитателей, специалистов ДОО и родителей, направленного на предупреждение речевых нарушений у детей младшего дошкольного возраста.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2264097" y="114054"/>
        <a:ext cx="6118528" cy="2107202"/>
      </dsp:txXfrm>
    </dsp:sp>
    <dsp:sp modelId="{4830624A-8235-4AC4-8D65-E98A1191E5AD}">
      <dsp:nvSpPr>
        <dsp:cNvPr id="0" name=""/>
        <dsp:cNvSpPr/>
      </dsp:nvSpPr>
      <dsp:spPr>
        <a:xfrm>
          <a:off x="125" y="351236"/>
          <a:ext cx="2263972" cy="16328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Цель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проекта: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834" y="430945"/>
        <a:ext cx="2104554" cy="1473419"/>
      </dsp:txXfrm>
    </dsp:sp>
    <dsp:sp modelId="{9D58CE57-F8A4-4098-B357-3B66D8B21378}">
      <dsp:nvSpPr>
        <dsp:cNvPr id="0" name=""/>
        <dsp:cNvSpPr/>
      </dsp:nvSpPr>
      <dsp:spPr>
        <a:xfrm rot="5400000">
          <a:off x="5339234" y="732025"/>
          <a:ext cx="1306270" cy="5002575"/>
        </a:xfrm>
        <a:prstGeom prst="round2SameRect">
          <a:avLst/>
        </a:prstGeom>
        <a:solidFill>
          <a:schemeClr val="accent4">
            <a:tint val="40000"/>
            <a:alpha val="90000"/>
            <a:hueOff val="9024703"/>
            <a:satOff val="-24697"/>
            <a:lumOff val="-86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9024703"/>
              <a:satOff val="-24697"/>
              <a:lumOff val="-8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Информационно-практический, долгосрочный (1 год)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491082" y="2643945"/>
        <a:ext cx="4938808" cy="1178736"/>
      </dsp:txXfrm>
    </dsp:sp>
    <dsp:sp modelId="{75A07C4F-0625-4AF0-AB68-32E12406D8B9}">
      <dsp:nvSpPr>
        <dsp:cNvPr id="0" name=""/>
        <dsp:cNvSpPr/>
      </dsp:nvSpPr>
      <dsp:spPr>
        <a:xfrm>
          <a:off x="125" y="2416894"/>
          <a:ext cx="3490956" cy="1632837"/>
        </a:xfrm>
        <a:prstGeom prst="roundRect">
          <a:avLst/>
        </a:prstGeom>
        <a:solidFill>
          <a:schemeClr val="accent4">
            <a:hueOff val="8617942"/>
            <a:satOff val="-21801"/>
            <a:lumOff val="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Тип проекта и время реализации 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834" y="2496603"/>
        <a:ext cx="3331538" cy="1473419"/>
      </dsp:txXfrm>
    </dsp:sp>
    <dsp:sp modelId="{0FA94946-405E-4EF0-9CAA-57D16CDCE712}">
      <dsp:nvSpPr>
        <dsp:cNvPr id="0" name=""/>
        <dsp:cNvSpPr/>
      </dsp:nvSpPr>
      <dsp:spPr>
        <a:xfrm rot="5400000">
          <a:off x="4065776" y="1761585"/>
          <a:ext cx="2061255" cy="6800830"/>
        </a:xfrm>
        <a:prstGeom prst="round2SameRect">
          <a:avLst/>
        </a:prstGeom>
        <a:solidFill>
          <a:schemeClr val="accent4">
            <a:tint val="40000"/>
            <a:alpha val="90000"/>
            <a:hueOff val="18049406"/>
            <a:satOff val="-49393"/>
            <a:lumOff val="-1719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18049406"/>
              <a:satOff val="-49393"/>
              <a:lumOff val="-1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Дети младшего дошкольного возраста;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Воспитатели вторых младших групп;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Родители;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Специалисты детского сада.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1695989" y="4231994"/>
        <a:ext cx="6700208" cy="1860011"/>
      </dsp:txXfrm>
    </dsp:sp>
    <dsp:sp modelId="{2BAAFCFC-9416-4065-BB94-63F08499D688}">
      <dsp:nvSpPr>
        <dsp:cNvPr id="0" name=""/>
        <dsp:cNvSpPr/>
      </dsp:nvSpPr>
      <dsp:spPr>
        <a:xfrm>
          <a:off x="125" y="4345582"/>
          <a:ext cx="1695863" cy="1632837"/>
        </a:xfrm>
        <a:prstGeom prst="roundRect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Участники проекта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834" y="4425291"/>
        <a:ext cx="1536445" cy="14734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C5123-1225-4589-93AD-7BA8EB332731}">
      <dsp:nvSpPr>
        <dsp:cNvPr id="0" name=""/>
        <dsp:cNvSpPr/>
      </dsp:nvSpPr>
      <dsp:spPr>
        <a:xfrm rot="5400000">
          <a:off x="-881787" y="2418780"/>
          <a:ext cx="2859582" cy="109617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Учитель-логопед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-82" y="2085161"/>
        <a:ext cx="1096172" cy="1763410"/>
      </dsp:txXfrm>
    </dsp:sp>
    <dsp:sp modelId="{E2968338-4FBA-471A-A45D-AA49426D8EAA}">
      <dsp:nvSpPr>
        <dsp:cNvPr id="0" name=""/>
        <dsp:cNvSpPr/>
      </dsp:nvSpPr>
      <dsp:spPr>
        <a:xfrm rot="5400000">
          <a:off x="2328327" y="-924152"/>
          <a:ext cx="4829768" cy="7398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Разрабатывает комплекс специально подобранных логопедических упражнений, направленных на формирование правильной и красивой речи. 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Знакомит воспитателей с методами и приемами развития речи детей младшего дошкольного возраста.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Просветительская работа (памятки, буклеты, информационные листы по речевому развитию детей);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Один раз в неделю проводит логопедические минутки в логопедическом кабинете для детей «Группы риска». 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4145" y="595800"/>
        <a:ext cx="7162363" cy="43582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0B54D-7EDE-4E9F-841A-BBAC3786B66D}">
      <dsp:nvSpPr>
        <dsp:cNvPr id="0" name=""/>
        <dsp:cNvSpPr/>
      </dsp:nvSpPr>
      <dsp:spPr>
        <a:xfrm>
          <a:off x="4788918" y="-51123"/>
          <a:ext cx="1527708" cy="15277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Артикуля-ционная гимнастика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12646" y="172605"/>
        <a:ext cx="1080252" cy="1080252"/>
      </dsp:txXfrm>
    </dsp:sp>
    <dsp:sp modelId="{833AC194-596B-4597-83C0-75878C431A4E}">
      <dsp:nvSpPr>
        <dsp:cNvPr id="0" name=""/>
        <dsp:cNvSpPr/>
      </dsp:nvSpPr>
      <dsp:spPr>
        <a:xfrm rot="1800000">
          <a:off x="6293679" y="961045"/>
          <a:ext cx="271422" cy="515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6299134" y="1043808"/>
        <a:ext cx="189995" cy="309361"/>
      </dsp:txXfrm>
    </dsp:sp>
    <dsp:sp modelId="{BCD79492-86AD-412A-9A6E-9591DB230F4F}">
      <dsp:nvSpPr>
        <dsp:cNvPr id="0" name=""/>
        <dsp:cNvSpPr/>
      </dsp:nvSpPr>
      <dsp:spPr>
        <a:xfrm>
          <a:off x="6505964" y="882156"/>
          <a:ext cx="2071145" cy="19575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голосовой функции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809276" y="1168836"/>
        <a:ext cx="1464521" cy="1384215"/>
      </dsp:txXfrm>
    </dsp:sp>
    <dsp:sp modelId="{B5FBB6C6-AEF8-491C-92FD-A2582B2949AC}">
      <dsp:nvSpPr>
        <dsp:cNvPr id="0" name=""/>
        <dsp:cNvSpPr/>
      </dsp:nvSpPr>
      <dsp:spPr>
        <a:xfrm rot="5400000">
          <a:off x="7437502" y="2772333"/>
          <a:ext cx="208067" cy="515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7468712" y="2844243"/>
        <a:ext cx="145647" cy="309361"/>
      </dsp:txXfrm>
    </dsp:sp>
    <dsp:sp modelId="{DF99C6C1-B240-4311-801E-D435CCCFEECE}">
      <dsp:nvSpPr>
        <dsp:cNvPr id="0" name=""/>
        <dsp:cNvSpPr/>
      </dsp:nvSpPr>
      <dsp:spPr>
        <a:xfrm>
          <a:off x="6586130" y="3232313"/>
          <a:ext cx="1910812" cy="18501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Развитие речевого слуха и речевого внимания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865962" y="3503256"/>
        <a:ext cx="1351148" cy="1308230"/>
      </dsp:txXfrm>
    </dsp:sp>
    <dsp:sp modelId="{7FC1C1B0-0A10-4AA1-A0ED-854EDF1F8157}">
      <dsp:nvSpPr>
        <dsp:cNvPr id="0" name=""/>
        <dsp:cNvSpPr/>
      </dsp:nvSpPr>
      <dsp:spPr>
        <a:xfrm rot="9000000">
          <a:off x="6399621" y="4487089"/>
          <a:ext cx="248605" cy="515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6469206" y="4571564"/>
        <a:ext cx="174024" cy="309361"/>
      </dsp:txXfrm>
    </dsp:sp>
    <dsp:sp modelId="{B307A17A-B45A-4F84-B0C3-1827523A7E41}">
      <dsp:nvSpPr>
        <dsp:cNvPr id="0" name=""/>
        <dsp:cNvSpPr/>
      </dsp:nvSpPr>
      <dsp:spPr>
        <a:xfrm>
          <a:off x="4668275" y="4439366"/>
          <a:ext cx="1768995" cy="17324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мелкой и крупной моторики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927338" y="4693076"/>
        <a:ext cx="1250869" cy="1225017"/>
      </dsp:txXfrm>
    </dsp:sp>
    <dsp:sp modelId="{44723172-DE6B-4990-A5AE-05A1ECF802FE}">
      <dsp:nvSpPr>
        <dsp:cNvPr id="0" name=""/>
        <dsp:cNvSpPr/>
      </dsp:nvSpPr>
      <dsp:spPr>
        <a:xfrm rot="12600000">
          <a:off x="4343676" y="4449581"/>
          <a:ext cx="345959" cy="515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4440512" y="4578648"/>
        <a:ext cx="242171" cy="309361"/>
      </dsp:txXfrm>
    </dsp:sp>
    <dsp:sp modelId="{1CA559AF-DD06-4B70-B378-EA5A2D54A902}">
      <dsp:nvSpPr>
        <dsp:cNvPr id="0" name=""/>
        <dsp:cNvSpPr/>
      </dsp:nvSpPr>
      <dsp:spPr>
        <a:xfrm>
          <a:off x="2800154" y="3393517"/>
          <a:ext cx="1527708" cy="152770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Развитие речевого дыхания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023882" y="3617245"/>
        <a:ext cx="1080252" cy="1080252"/>
      </dsp:txXfrm>
    </dsp:sp>
    <dsp:sp modelId="{6D0A5C9A-C2A7-4CC2-8420-4FFCB988D0AB}">
      <dsp:nvSpPr>
        <dsp:cNvPr id="0" name=""/>
        <dsp:cNvSpPr/>
      </dsp:nvSpPr>
      <dsp:spPr>
        <a:xfrm rot="16200000">
          <a:off x="3360298" y="2762887"/>
          <a:ext cx="407420" cy="515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421411" y="2927120"/>
        <a:ext cx="285194" cy="309361"/>
      </dsp:txXfrm>
    </dsp:sp>
    <dsp:sp modelId="{6195192B-A4F1-4FA5-9860-F8C021708E06}">
      <dsp:nvSpPr>
        <dsp:cNvPr id="0" name=""/>
        <dsp:cNvSpPr/>
      </dsp:nvSpPr>
      <dsp:spPr>
        <a:xfrm>
          <a:off x="2800154" y="1097090"/>
          <a:ext cx="1527708" cy="15277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активной речи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23882" y="1320818"/>
        <a:ext cx="1080252" cy="1080252"/>
      </dsp:txXfrm>
    </dsp:sp>
    <dsp:sp modelId="{70F1BBC5-2EB8-40B2-AC24-D05B1242EA6C}">
      <dsp:nvSpPr>
        <dsp:cNvPr id="0" name=""/>
        <dsp:cNvSpPr/>
      </dsp:nvSpPr>
      <dsp:spPr>
        <a:xfrm rot="19800000">
          <a:off x="4344694" y="1034802"/>
          <a:ext cx="407420" cy="515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352882" y="1168479"/>
        <a:ext cx="285194" cy="3093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C5123-1225-4589-93AD-7BA8EB332731}">
      <dsp:nvSpPr>
        <dsp:cNvPr id="0" name=""/>
        <dsp:cNvSpPr/>
      </dsp:nvSpPr>
      <dsp:spPr>
        <a:xfrm rot="5400000">
          <a:off x="-943352" y="2202012"/>
          <a:ext cx="3258594" cy="141543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Воспитатель и специалисты 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-21773" y="1988151"/>
        <a:ext cx="1415435" cy="1843159"/>
      </dsp:txXfrm>
    </dsp:sp>
    <dsp:sp modelId="{E2968338-4FBA-471A-A45D-AA49426D8EAA}">
      <dsp:nvSpPr>
        <dsp:cNvPr id="0" name=""/>
        <dsp:cNvSpPr/>
      </dsp:nvSpPr>
      <dsp:spPr>
        <a:xfrm rot="5400000">
          <a:off x="2671444" y="-902145"/>
          <a:ext cx="4885984" cy="75286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Включает в образовательную деятельность, совместную деятельность с детьми, в режимные моменты комплексы специально подобранных логопедических упражнений.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Взаимодействует с родителями в вопросах речевого развития детей.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 smtClean="0"/>
        </a:p>
      </dsp:txBody>
      <dsp:txXfrm rot="-5400000">
        <a:off x="1350116" y="657697"/>
        <a:ext cx="7290127" cy="44089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C5123-1225-4589-93AD-7BA8EB332731}">
      <dsp:nvSpPr>
        <dsp:cNvPr id="0" name=""/>
        <dsp:cNvSpPr/>
      </dsp:nvSpPr>
      <dsp:spPr>
        <a:xfrm rot="5400000">
          <a:off x="-1578820" y="2253747"/>
          <a:ext cx="4535483" cy="127336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Родители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2238" y="1259372"/>
        <a:ext cx="1273365" cy="3262118"/>
      </dsp:txXfrm>
    </dsp:sp>
    <dsp:sp modelId="{E2968338-4FBA-471A-A45D-AA49426D8EAA}">
      <dsp:nvSpPr>
        <dsp:cNvPr id="0" name=""/>
        <dsp:cNvSpPr/>
      </dsp:nvSpPr>
      <dsp:spPr>
        <a:xfrm rot="5400000">
          <a:off x="2031360" y="-635167"/>
          <a:ext cx="5746690" cy="7017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Мастер-классы, семинары-практикумы, индивидуальные консультации для родителей – где родители активные участник;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Участие родителей в традициях группы: «Копилка слов», «Я дарю тебе словечко», «День рождения звука». 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Работа по созданию медиатеки «В мире слов» и использование в дальнейшем взаимодействии (дидактический материал, презентации, видео-уроки, литература и т.д.).</a:t>
          </a:r>
        </a:p>
      </dsp:txBody>
      <dsp:txXfrm rot="-5400000">
        <a:off x="1396192" y="280531"/>
        <a:ext cx="6736496" cy="5185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7D5E-24E1-4130-AB63-55946A1DADD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1EE76-76BF-4627-B024-0F962C5BC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69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10012D7-A783-4762-9BC1-72F5AF6025AC}" type="slidenum">
              <a:rPr lang="ru-RU" altLang="ru-RU" smtClean="0">
                <a:solidFill>
                  <a:prstClr val="black"/>
                </a:solidFill>
              </a:rPr>
              <a:pPr/>
              <a:t>3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37B62-5B0E-4C69-86AA-01D435AD22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C91B1-B7B1-4648-82C8-6722B86093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91F1E-1F1E-4502-82B3-F7C008127E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FBADC-B041-4BD1-9111-2FADE671B8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FC9FE3-A45F-4AC9-BA81-342778FB31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3F9B4-3E96-44B4-8247-4222D2C168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147662-F719-45D5-82EE-0A0271E03D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DCE37-D4E5-4BE0-9968-BE1813DE0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E09B98-BDF0-4025-9D75-97487AFC4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A851B-363A-4DC4-A8EC-98E65CC38D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0F062-5ED6-4A09-9BED-C537E1AC45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F792E-4C8B-476E-B275-D63F3DBAF5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20CD09-5800-44C0-98B2-46943A7769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7E3FD-5F88-4460-BEC4-10F5EE3357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B611B-24CC-4B44-B059-AEF22AA217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BC564-6D5F-463A-B0BB-E85C9F8EAF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A9772F-57EB-428E-8BEB-5F92CF55EC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0B77C-C29F-46A4-8192-3587B7B9C4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EBEB0-EAA3-4BD0-89F5-3DC587A864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8223B-D62A-4B5C-B9D6-FAAFF462E5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8CB05-FCAA-4363-83FE-7A9E40A2E8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B36FA-196F-4D15-818A-D3C6C6119D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CE58BBE-EB8A-4714-9A6B-2678135C65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8B33699-4D0B-4648-BE81-52202BD099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48680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МКДОУ – детский сад «Капелька»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03848" y="2252700"/>
            <a:ext cx="5544616" cy="151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Проект: «Светлячок».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Профилактика речевых нарушений у детей младшего дошкольного возраста.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051720" y="5805264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с.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Криводановка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" descr="C:\Users\Lenovo\Downloads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4" descr="C:\Users\Lenovo\Downloads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659118" y="4293096"/>
            <a:ext cx="4484882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Материал подготовила: учитель-логопед Евдокимова О. А.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Lenovo\Desktop\PCHEL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" y="2049487"/>
            <a:ext cx="3550919" cy="312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12797350"/>
              </p:ext>
            </p:extLst>
          </p:nvPr>
        </p:nvGraphicFramePr>
        <p:xfrm>
          <a:off x="539552" y="332656"/>
          <a:ext cx="842493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921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G:\DCIM\100CANON\IMG_4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85794"/>
            <a:ext cx="4095847" cy="3072981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G:\DCIM\100CANON\IMG_40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214686"/>
            <a:ext cx="3714776" cy="2786827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Box 9"/>
          <p:cNvSpPr txBox="1">
            <a:spLocks noChangeArrowheads="1"/>
          </p:cNvSpPr>
          <p:nvPr/>
        </p:nvSpPr>
        <p:spPr bwMode="auto">
          <a:xfrm>
            <a:off x="1357313" y="4143375"/>
            <a:ext cx="2063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C00000"/>
                </a:solidFill>
              </a:rPr>
              <a:t>Выстригаем</a:t>
            </a:r>
          </a:p>
        </p:txBody>
      </p:sp>
      <p:sp>
        <p:nvSpPr>
          <p:cNvPr id="49158" name="TextBox 10"/>
          <p:cNvSpPr txBox="1">
            <a:spLocks noChangeArrowheads="1"/>
          </p:cNvSpPr>
          <p:nvPr/>
        </p:nvSpPr>
        <p:spPr bwMode="auto">
          <a:xfrm>
            <a:off x="5786438" y="2286000"/>
            <a:ext cx="2227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C00000"/>
                </a:solidFill>
              </a:rPr>
              <a:t>Складываем </a:t>
            </a:r>
          </a:p>
          <a:p>
            <a:pPr algn="ctr" eaLnBrk="1" hangingPunct="1"/>
            <a:r>
              <a:rPr lang="ru-RU" sz="2400" b="1">
                <a:solidFill>
                  <a:srgbClr val="C00000"/>
                </a:solidFill>
              </a:rPr>
              <a:t>из бумаги</a:t>
            </a:r>
          </a:p>
        </p:txBody>
      </p:sp>
      <p:pic>
        <p:nvPicPr>
          <p:cNvPr id="49159" name="Picture 5" descr="2cc46179f4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524">
            <a:off x="6607175" y="177800"/>
            <a:ext cx="200025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2" descr="C:\Users\Lenovo\Desktop\Рисунок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603448"/>
            <a:ext cx="10133384" cy="769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27584" y="2701131"/>
            <a:ext cx="812213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Уважаемые родители!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Вы любите своего ребенка? Вы хотите, чтобы Ваш ребенок добился в жизни значительных успехов, сделал блестящую карьеру на поприще науки или в бизнесе, состоялся как личность, чувствовал себя свободно и уверенно?</a:t>
            </a: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Тогда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эта страничка для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Вас!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Учите своего ребенка говорить. Учась говорить, он учится думать. И говорить он должен правильно.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Официальный сайт МКДОУ – детский сад «Капелька». Страничка учителя-логопеда. Советы, рекомендации по речевому развитию детей дошкольного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возраста </a:t>
            </a:r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kapelka.edusite.ru/p10aa1.html</a:t>
            </a:r>
            <a:endParaRPr lang="ru-RU" sz="1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79" y="2924944"/>
            <a:ext cx="4358826" cy="267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62020"/>
            <a:ext cx="8505444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на сайте:</a:t>
            </a:r>
          </a:p>
          <a:p>
            <a:pPr marL="285750" lvl="0" indent="-285750" algn="just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10 простых советов учителя-логопеда.</a:t>
            </a:r>
          </a:p>
          <a:p>
            <a:pPr marL="285750" lvl="0" indent="-285750" algn="just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Для чего нужны занятия с учителем-логопедом?</a:t>
            </a:r>
          </a:p>
          <a:p>
            <a:pPr marL="285750" lvl="0" indent="-285750" algn="just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Полезная информация:</a:t>
            </a:r>
          </a:p>
          <a:p>
            <a:pPr marL="285750" lvl="0" indent="-285750" algn="just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 Дизартрия. Что это такое?</a:t>
            </a:r>
          </a:p>
          <a:p>
            <a:pPr marL="285750" lvl="0" indent="-285750" algn="just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Общее недоразвитие речи.</a:t>
            </a:r>
          </a:p>
          <a:p>
            <a:pPr marL="285750" lvl="0" indent="-285750" algn="just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Фонетико-фонематическое недоразвитие речи.</a:t>
            </a:r>
          </a:p>
          <a:p>
            <a:pPr marL="285750" lvl="0" indent="-285750" algn="just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Взаимосвязь логопеда и семьи.</a:t>
            </a:r>
          </a:p>
          <a:p>
            <a:pPr marL="285750" lvl="0" indent="-285750" algn="just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Памятка для родителей.</a:t>
            </a:r>
          </a:p>
          <a:p>
            <a:pPr marL="285750" lvl="0" indent="-285750" algn="just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Правила для родителей.</a:t>
            </a:r>
          </a:p>
          <a:p>
            <a:pPr marL="285750" lvl="0" indent="-285750" algn="just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Речевые игры дома.</a:t>
            </a:r>
          </a:p>
          <a:p>
            <a:pPr marL="285750" lvl="0" indent="-285750" algn="just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Артикуляционная гимнастика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Полезные ссылки.</a:t>
            </a:r>
          </a:p>
          <a:p>
            <a:pPr marL="285750" lvl="0" indent="-285750" algn="just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Советы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логопеда </a:t>
            </a:r>
          </a:p>
          <a:p>
            <a:pPr lvl="0" algn="just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</a:pP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«Говорите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 ребенком правильно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lvl="0" algn="just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</a:pP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endParaRPr lang="ru-RU" altLang="ru-RU" sz="1600" b="1" u="sng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46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952" y="96770"/>
            <a:ext cx="834585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 реализации проекта: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количества детей с нарушениями речи.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уровня развития высших психических и двигательных функций возрастной норме.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непрерывности и преемственности профилактической, коррекционно-развивающей работы в условиях массовых групп детского сада.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включение родителей, педагогов,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коррекционно-развивающую работу с детьми младшего дошкольного возраста.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единства и преемственности семейного и общественного воспитания.</a:t>
            </a:r>
          </a:p>
        </p:txBody>
      </p:sp>
      <p:pic>
        <p:nvPicPr>
          <p:cNvPr id="2050" name="Picture 2" descr="http://s009.radikal.ru/i309/1011/06/e8f9e76de5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83"/>
          <a:stretch/>
        </p:blipFill>
        <p:spPr bwMode="auto">
          <a:xfrm>
            <a:off x="1979712" y="5013176"/>
            <a:ext cx="4864433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898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sz="quarter" idx="13"/>
          </p:nvPr>
        </p:nvSpPr>
        <p:spPr>
          <a:xfrm>
            <a:off x="307975" y="404813"/>
            <a:ext cx="8470900" cy="5472112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1600" b="1" dirty="0" smtClean="0">
                <a:latin typeface="Arial" charset="0"/>
                <a:cs typeface="Arial" charset="0"/>
              </a:rPr>
              <a:t>Развитие речи у детей дошкольного возраста –  процесс длительный и не простой, требующий нашего особого внимания.</a:t>
            </a: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733256"/>
            <a:ext cx="754633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r>
              <a:rPr lang="ru-RU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0349">
            <a:off x="557326" y="1047247"/>
            <a:ext cx="3358802" cy="2519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559">
            <a:off x="5892024" y="1242300"/>
            <a:ext cx="3011611" cy="2258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062" y="3549312"/>
            <a:ext cx="2919810" cy="2189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8735">
            <a:off x="545117" y="3874857"/>
            <a:ext cx="2832313" cy="2124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3678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769680"/>
              </p:ext>
            </p:extLst>
          </p:nvPr>
        </p:nvGraphicFramePr>
        <p:xfrm>
          <a:off x="179512" y="116632"/>
          <a:ext cx="8713787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3" descr="C:\Users\Lenovo\Desktop\0_122910_eeceffb1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661248"/>
            <a:ext cx="2149949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756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Помощь детям с нарушениями речи в МКДОУ – детский сад «Капелька»:</a:t>
            </a: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79482357"/>
              </p:ext>
            </p:extLst>
          </p:nvPr>
        </p:nvGraphicFramePr>
        <p:xfrm>
          <a:off x="323528" y="1052736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47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7032" y="260648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Планирование проектной деятельности осуществляется в рамках «Программы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кружковой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работы по профилактике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речевых нарушений у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детей младшего и среднего дошкольного возраста».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78814752"/>
              </p:ext>
            </p:extLst>
          </p:nvPr>
        </p:nvGraphicFramePr>
        <p:xfrm>
          <a:off x="861960" y="1772816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95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09215258"/>
              </p:ext>
            </p:extLst>
          </p:nvPr>
        </p:nvGraphicFramePr>
        <p:xfrm>
          <a:off x="467544" y="332656"/>
          <a:ext cx="849694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03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>
                <a:solidFill>
                  <a:srgbClr val="000000"/>
                </a:solidFill>
                <a:latin typeface="Arial"/>
                <a:ea typeface="Times New Roman"/>
              </a:rPr>
              <a:t>Работа по профилактике речевых нарушений ведется с детьми 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</a:rPr>
              <a:t>в </a:t>
            </a:r>
            <a:r>
              <a:rPr lang="ru-RU" sz="2800" b="1" dirty="0">
                <a:solidFill>
                  <a:srgbClr val="000000"/>
                </a:solidFill>
                <a:latin typeface="Arial"/>
                <a:ea typeface="Times New Roman"/>
              </a:rPr>
              <a:t>условиях детского сада без проведения специальных занятий. </a:t>
            </a:r>
            <a:endParaRPr lang="ru-RU" sz="2800" b="1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indent="457200" algn="just"/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</a:rPr>
              <a:t>Так </a:t>
            </a:r>
            <a:r>
              <a:rPr lang="ru-RU" sz="2800" b="1" dirty="0">
                <a:solidFill>
                  <a:srgbClr val="000000"/>
                </a:solidFill>
                <a:latin typeface="Arial"/>
                <a:ea typeface="Times New Roman"/>
              </a:rPr>
              <a:t>процесс проходит с минимальными затратами времени, что ведет к оптимизации образовательной деятельности и не перегружает его. </a:t>
            </a:r>
            <a:endParaRPr lang="ru-RU" sz="2800" b="1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indent="457200" algn="just"/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</a:rPr>
              <a:t>К </a:t>
            </a:r>
            <a:r>
              <a:rPr lang="ru-RU" sz="2800" b="1" dirty="0">
                <a:solidFill>
                  <a:srgbClr val="000000"/>
                </a:solidFill>
                <a:latin typeface="Arial"/>
                <a:ea typeface="Times New Roman"/>
              </a:rPr>
              <a:t>тому же помощь оказывается комплексно и единовременно большому количеству детей. </a:t>
            </a:r>
            <a:endParaRPr lang="ru-R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37112"/>
            <a:ext cx="3458667" cy="201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4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09168552"/>
              </p:ext>
            </p:extLst>
          </p:nvPr>
        </p:nvGraphicFramePr>
        <p:xfrm>
          <a:off x="539552" y="332656"/>
          <a:ext cx="842493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91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50984644"/>
              </p:ext>
            </p:extLst>
          </p:nvPr>
        </p:nvGraphicFramePr>
        <p:xfrm>
          <a:off x="-396552" y="506813"/>
          <a:ext cx="1137726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3.bp.blogspot.com/-hDHFEOMndAg/XJESqhAb1SI/AAAAAAAAIH8/J9FYO1DWNlY60vm1U8-nXTq4BEnYDhZbgCLcBGAs/s400/1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28018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202" y="188640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Профилактика речевых нарушений.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Комплексы упражнений: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28263708"/>
              </p:ext>
            </p:extLst>
          </p:nvPr>
        </p:nvGraphicFramePr>
        <p:xfrm>
          <a:off x="107504" y="332656"/>
          <a:ext cx="885698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04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700</TotalTime>
  <Words>771</Words>
  <Application>Microsoft Office PowerPoint</Application>
  <PresentationFormat>Экран (4:3)</PresentationFormat>
  <Paragraphs>96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Помощь детям с нарушениями речи в МКДОУ – детский сад «Капелька»: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Ольга Евдокимова</cp:lastModifiedBy>
  <cp:revision>53</cp:revision>
  <dcterms:created xsi:type="dcterms:W3CDTF">2019-09-30T01:50:16Z</dcterms:created>
  <dcterms:modified xsi:type="dcterms:W3CDTF">2024-03-06T14:14:10Z</dcterms:modified>
</cp:coreProperties>
</file>